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72" r:id="rId3"/>
    <p:sldMasterId id="21474837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Slab Light"/>
      <p:regular r:id="rId19"/>
      <p:bold r:id="rId20"/>
    </p:embeddedFont>
    <p:embeddedFont>
      <p:font typeface="Bebas Neue"/>
      <p:regular r:id="rId21"/>
    </p:embeddedFont>
    <p:embeddedFont>
      <p:font typeface="Overpass"/>
      <p:regular r:id="rId22"/>
      <p:bold r:id="rId23"/>
      <p:italic r:id="rId24"/>
      <p:boldItalic r:id="rId25"/>
    </p:embeddedFont>
    <p:embeddedFont>
      <p:font typeface="Fira Sans Extra Condensed Medium"/>
      <p:regular r:id="rId26"/>
      <p:bold r:id="rId27"/>
      <p:italic r:id="rId28"/>
      <p:boldItalic r:id="rId29"/>
    </p:embeddedFont>
    <p:embeddedFont>
      <p:font typeface="Overpass ExtraLight"/>
      <p:regular r:id="rId30"/>
      <p:bold r:id="rId31"/>
      <p:italic r:id="rId32"/>
      <p:boldItalic r:id="rId33"/>
    </p:embeddedFont>
    <p:embeddedFont>
      <p:font typeface="Overpass Light"/>
      <p:regular r:id="rId34"/>
      <p:bold r:id="rId35"/>
      <p:italic r:id="rId36"/>
      <p:boldItalic r:id="rId37"/>
    </p:embeddedFont>
    <p:embeddedFont>
      <p:font typeface="Century Gothic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enturyGothic-italic.fntdata"/><Relationship Id="rId41" Type="http://schemas.openxmlformats.org/officeDocument/2006/relationships/font" Target="fonts/CenturyGothic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verpassExtraLight-bold.fntdata"/><Relationship Id="rId30" Type="http://schemas.openxmlformats.org/officeDocument/2006/relationships/font" Target="fonts/OverpassExtraLight-regular.fntdata"/><Relationship Id="rId33" Type="http://schemas.openxmlformats.org/officeDocument/2006/relationships/font" Target="fonts/OverpassExtraLight-boldItalic.fntdata"/><Relationship Id="rId32" Type="http://schemas.openxmlformats.org/officeDocument/2006/relationships/font" Target="fonts/OverpassExtraLight-italic.fntdata"/><Relationship Id="rId35" Type="http://schemas.openxmlformats.org/officeDocument/2006/relationships/font" Target="fonts/OverpassLight-bold.fntdata"/><Relationship Id="rId34" Type="http://schemas.openxmlformats.org/officeDocument/2006/relationships/font" Target="fonts/OverpassLight-regular.fntdata"/><Relationship Id="rId37" Type="http://schemas.openxmlformats.org/officeDocument/2006/relationships/font" Target="fonts/OverpassLight-boldItalic.fntdata"/><Relationship Id="rId36" Type="http://schemas.openxmlformats.org/officeDocument/2006/relationships/font" Target="fonts/OverpassLight-italic.fntdata"/><Relationship Id="rId39" Type="http://schemas.openxmlformats.org/officeDocument/2006/relationships/font" Target="fonts/CenturyGothic-bold.fntdata"/><Relationship Id="rId38" Type="http://schemas.openxmlformats.org/officeDocument/2006/relationships/font" Target="fonts/CenturyGothic-regular.fntdata"/><Relationship Id="rId20" Type="http://schemas.openxmlformats.org/officeDocument/2006/relationships/font" Target="fonts/RobotoSlabLight-bold.fntdata"/><Relationship Id="rId22" Type="http://schemas.openxmlformats.org/officeDocument/2006/relationships/font" Target="fonts/Overpass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Overpass-italic.fntdata"/><Relationship Id="rId23" Type="http://schemas.openxmlformats.org/officeDocument/2006/relationships/font" Target="fonts/Overpass-bold.fntdata"/><Relationship Id="rId26" Type="http://schemas.openxmlformats.org/officeDocument/2006/relationships/font" Target="fonts/FiraSansExtraCondensedMedium-regular.fntdata"/><Relationship Id="rId25" Type="http://schemas.openxmlformats.org/officeDocument/2006/relationships/font" Target="fonts/Overpass-boldItalic.fntdata"/><Relationship Id="rId28" Type="http://schemas.openxmlformats.org/officeDocument/2006/relationships/font" Target="fonts/FiraSansExtraCondensedMedium-italic.fntdata"/><Relationship Id="rId27" Type="http://schemas.openxmlformats.org/officeDocument/2006/relationships/font" Target="fonts/FiraSansExtraCondensedMedium-bold.fntdata"/><Relationship Id="rId29" Type="http://schemas.openxmlformats.org/officeDocument/2006/relationships/font" Target="fonts/FiraSansExtraCondensedMedium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SlabLight-regular.fntdata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330846f19a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0" name="Google Shape;940;g330846f19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330846f19aa_0_19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4" name="Google Shape;1114;g330846f19aa_0_1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77d29277cd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77d29277cd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77a667ef0f_1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77a667ef0f_1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gb96bbf867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" name="Google Shape;1164;gb96bbf867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g84339e580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" name="Google Shape;949;g84339e580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796ebedc0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796ebedc0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796ebedc0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796ebedc0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330846f19aa_0_464:notes"/>
          <p:cNvSpPr/>
          <p:nvPr>
            <p:ph idx="2" type="sldImg"/>
          </p:nvPr>
        </p:nvSpPr>
        <p:spPr>
          <a:xfrm>
            <a:off x="38100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0" name="Google Shape;980;g330846f19aa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330846f19aa_0_970:notes"/>
          <p:cNvSpPr/>
          <p:nvPr>
            <p:ph idx="2" type="sldImg"/>
          </p:nvPr>
        </p:nvSpPr>
        <p:spPr>
          <a:xfrm>
            <a:off x="38100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7" name="Google Shape;1027;g330846f19aa_0_9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77a667ef0f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77a667ef0f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330846f19aa_0_2545:notes"/>
          <p:cNvSpPr/>
          <p:nvPr>
            <p:ph idx="2" type="sldImg"/>
          </p:nvPr>
        </p:nvSpPr>
        <p:spPr>
          <a:xfrm>
            <a:off x="38100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5" name="Google Shape;1085;g330846f19aa_0_2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330846f19aa_0_1954:notes"/>
          <p:cNvSpPr/>
          <p:nvPr>
            <p:ph idx="2" type="sldImg"/>
          </p:nvPr>
        </p:nvSpPr>
        <p:spPr>
          <a:xfrm>
            <a:off x="381003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7" name="Google Shape;1097;g330846f19aa_0_1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22860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94450" y="2571750"/>
            <a:ext cx="9308100" cy="258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03225" y="2571750"/>
            <a:ext cx="8940900" cy="2481600"/>
            <a:chOff x="103225" y="2571750"/>
            <a:chExt cx="8940900" cy="2481600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1032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9044125" y="2571750"/>
              <a:ext cx="0" cy="2481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03225" y="505335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" name="Google Shape;15;p2"/>
          <p:cNvSpPr txBox="1"/>
          <p:nvPr/>
        </p:nvSpPr>
        <p:spPr>
          <a:xfrm>
            <a:off x="4697175" y="1320225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5911825" y="2977800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2194775" y="1457250"/>
            <a:ext cx="4754400" cy="22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2364775" y="3681600"/>
            <a:ext cx="4417800" cy="36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/>
          <p:nvPr/>
        </p:nvSpPr>
        <p:spPr>
          <a:xfrm>
            <a:off x="-116125" y="2561775"/>
            <a:ext cx="9281100" cy="141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2061788" y="723875"/>
            <a:ext cx="50190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2" type="title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">
  <p:cSld name="TITLE_ONLY_2"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102"/>
          <p:cNvSpPr txBox="1"/>
          <p:nvPr>
            <p:ph type="title"/>
          </p:nvPr>
        </p:nvSpPr>
        <p:spPr>
          <a:xfrm>
            <a:off x="489898" y="2183550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7" name="Google Shape;727;p10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_3">
  <p:cSld name="TITLE_ONLY_2_3">
    <p:bg>
      <p:bgPr>
        <a:solidFill>
          <a:srgbClr val="000000"/>
        </a:soli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p10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103"/>
          <p:cNvSpPr/>
          <p:nvPr/>
        </p:nvSpPr>
        <p:spPr>
          <a:xfrm>
            <a:off x="0" y="1234074"/>
            <a:ext cx="2906400" cy="267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31" name="Google Shape;731;p103"/>
          <p:cNvCxnSpPr/>
          <p:nvPr/>
        </p:nvCxnSpPr>
        <p:spPr>
          <a:xfrm>
            <a:off x="103802" y="1235272"/>
            <a:ext cx="0" cy="268860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2" name="Google Shape;732;p103"/>
          <p:cNvSpPr txBox="1"/>
          <p:nvPr>
            <p:ph type="title"/>
          </p:nvPr>
        </p:nvSpPr>
        <p:spPr>
          <a:xfrm>
            <a:off x="713222" y="2183550"/>
            <a:ext cx="2270700" cy="7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_2">
  <p:cSld name="TITLE_ONLY_2_2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104"/>
          <p:cNvSpPr txBox="1"/>
          <p:nvPr>
            <p:ph type="title"/>
          </p:nvPr>
        </p:nvSpPr>
        <p:spPr>
          <a:xfrm>
            <a:off x="609548" y="378506"/>
            <a:ext cx="39468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104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_2_1">
  <p:cSld name="TITLE_ONLY_2_2_1">
    <p:bg>
      <p:bgPr>
        <a:solidFill>
          <a:srgbClr val="000000"/>
        </a:solid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05"/>
          <p:cNvSpPr txBox="1"/>
          <p:nvPr>
            <p:ph type="title"/>
          </p:nvPr>
        </p:nvSpPr>
        <p:spPr>
          <a:xfrm>
            <a:off x="713222" y="353945"/>
            <a:ext cx="7726800" cy="755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8" name="Google Shape;738;p10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_1">
  <p:cSld name="TITLE_ONLY_2_1">
    <p:bg>
      <p:bgPr>
        <a:solidFill>
          <a:srgbClr val="000000"/>
        </a:solidFill>
      </p:bgPr>
    </p:bg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10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106"/>
          <p:cNvSpPr txBox="1"/>
          <p:nvPr>
            <p:ph type="title"/>
          </p:nvPr>
        </p:nvSpPr>
        <p:spPr>
          <a:xfrm>
            <a:off x="491398" y="1929603"/>
            <a:ext cx="2267700" cy="1284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_1_1">
  <p:cSld name="TITLE_ONLY_2_1_1">
    <p:bg>
      <p:bgPr>
        <a:solidFill>
          <a:srgbClr val="000000"/>
        </a:solidFill>
      </p:bgPr>
    </p:bg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0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107"/>
          <p:cNvSpPr txBox="1"/>
          <p:nvPr>
            <p:ph type="title"/>
          </p:nvPr>
        </p:nvSpPr>
        <p:spPr>
          <a:xfrm>
            <a:off x="6172200" y="420541"/>
            <a:ext cx="2267700" cy="128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4">
  <p:cSld name="TITLE_ONLY_4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10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108"/>
          <p:cNvSpPr/>
          <p:nvPr/>
        </p:nvSpPr>
        <p:spPr>
          <a:xfrm>
            <a:off x="2898" y="-49926"/>
            <a:ext cx="9144000" cy="5208300"/>
          </a:xfrm>
          <a:prstGeom prst="rect">
            <a:avLst/>
          </a:prstGeom>
          <a:solidFill>
            <a:srgbClr val="000000">
              <a:alpha val="64709"/>
            </a:srgbClr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108"/>
          <p:cNvSpPr/>
          <p:nvPr/>
        </p:nvSpPr>
        <p:spPr>
          <a:xfrm>
            <a:off x="2724153" y="0"/>
            <a:ext cx="3695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49" name="Google Shape;749;p108"/>
          <p:cNvCxnSpPr/>
          <p:nvPr/>
        </p:nvCxnSpPr>
        <p:spPr>
          <a:xfrm>
            <a:off x="2703652" y="106198"/>
            <a:ext cx="38118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0" name="Google Shape;750;p108"/>
          <p:cNvCxnSpPr/>
          <p:nvPr/>
        </p:nvCxnSpPr>
        <p:spPr>
          <a:xfrm>
            <a:off x="2703652" y="5037301"/>
            <a:ext cx="38118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1" name="Google Shape;751;p108"/>
          <p:cNvSpPr txBox="1"/>
          <p:nvPr>
            <p:ph type="title"/>
          </p:nvPr>
        </p:nvSpPr>
        <p:spPr>
          <a:xfrm>
            <a:off x="2724153" y="354083"/>
            <a:ext cx="3695700" cy="781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4_1">
  <p:cSld name="TITLE_ONLY_4_1">
    <p:bg>
      <p:bgPr>
        <a:solidFill>
          <a:srgbClr val="000000"/>
        </a:solidFill>
      </p:bgPr>
    </p:bg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p10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109"/>
          <p:cNvSpPr txBox="1"/>
          <p:nvPr>
            <p:ph type="title"/>
          </p:nvPr>
        </p:nvSpPr>
        <p:spPr>
          <a:xfrm>
            <a:off x="713222" y="682727"/>
            <a:ext cx="2084100" cy="7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4">
  <p:cSld name="CUSTOM_4"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10"/>
          <p:cNvSpPr txBox="1"/>
          <p:nvPr>
            <p:ph type="title"/>
          </p:nvPr>
        </p:nvSpPr>
        <p:spPr>
          <a:xfrm>
            <a:off x="678621" y="323578"/>
            <a:ext cx="7795500" cy="734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7" name="Google Shape;757;p110"/>
          <p:cNvSpPr txBox="1"/>
          <p:nvPr>
            <p:ph idx="1" type="subTitle"/>
          </p:nvPr>
        </p:nvSpPr>
        <p:spPr>
          <a:xfrm>
            <a:off x="1129018" y="141902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8" name="Google Shape;758;p110"/>
          <p:cNvSpPr txBox="1"/>
          <p:nvPr>
            <p:ph idx="2" type="subTitle"/>
          </p:nvPr>
        </p:nvSpPr>
        <p:spPr>
          <a:xfrm>
            <a:off x="1005263" y="1701369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9" name="Google Shape;759;p110"/>
          <p:cNvSpPr txBox="1"/>
          <p:nvPr>
            <p:ph idx="3" type="subTitle"/>
          </p:nvPr>
        </p:nvSpPr>
        <p:spPr>
          <a:xfrm>
            <a:off x="3549956" y="1414220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0" name="Google Shape;760;p110"/>
          <p:cNvSpPr txBox="1"/>
          <p:nvPr>
            <p:ph idx="4" type="subTitle"/>
          </p:nvPr>
        </p:nvSpPr>
        <p:spPr>
          <a:xfrm>
            <a:off x="3426503" y="1701369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1" name="Google Shape;761;p110"/>
          <p:cNvSpPr txBox="1"/>
          <p:nvPr>
            <p:ph idx="5" type="subTitle"/>
          </p:nvPr>
        </p:nvSpPr>
        <p:spPr>
          <a:xfrm>
            <a:off x="6059180" y="1414220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2" name="Google Shape;762;p110"/>
          <p:cNvSpPr txBox="1"/>
          <p:nvPr>
            <p:ph idx="6" type="subTitle"/>
          </p:nvPr>
        </p:nvSpPr>
        <p:spPr>
          <a:xfrm>
            <a:off x="5883981" y="1701369"/>
            <a:ext cx="22221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3" name="Google Shape;763;p110"/>
          <p:cNvSpPr txBox="1"/>
          <p:nvPr>
            <p:ph idx="7" type="subTitle"/>
          </p:nvPr>
        </p:nvSpPr>
        <p:spPr>
          <a:xfrm>
            <a:off x="1129018" y="2684952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4" name="Google Shape;764;p110"/>
          <p:cNvSpPr txBox="1"/>
          <p:nvPr>
            <p:ph idx="8" type="subTitle"/>
          </p:nvPr>
        </p:nvSpPr>
        <p:spPr>
          <a:xfrm>
            <a:off x="1005263" y="2947815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5" name="Google Shape;765;p110"/>
          <p:cNvSpPr txBox="1"/>
          <p:nvPr>
            <p:ph idx="9" type="subTitle"/>
          </p:nvPr>
        </p:nvSpPr>
        <p:spPr>
          <a:xfrm>
            <a:off x="3551301" y="2684952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6" name="Google Shape;766;p110"/>
          <p:cNvSpPr txBox="1"/>
          <p:nvPr>
            <p:ph idx="13" type="subTitle"/>
          </p:nvPr>
        </p:nvSpPr>
        <p:spPr>
          <a:xfrm>
            <a:off x="3426503" y="2949360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7" name="Google Shape;767;p110"/>
          <p:cNvSpPr txBox="1"/>
          <p:nvPr>
            <p:ph idx="14" type="subTitle"/>
          </p:nvPr>
        </p:nvSpPr>
        <p:spPr>
          <a:xfrm>
            <a:off x="6059180" y="2684952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8" name="Google Shape;768;p110"/>
          <p:cNvSpPr txBox="1"/>
          <p:nvPr>
            <p:ph idx="15" type="subTitle"/>
          </p:nvPr>
        </p:nvSpPr>
        <p:spPr>
          <a:xfrm>
            <a:off x="5934382" y="2949360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9" name="Google Shape;769;p11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4_1">
  <p:cSld name="CUSTOM_4_1">
    <p:bg>
      <p:bgPr>
        <a:solidFill>
          <a:srgbClr val="000000"/>
        </a:solidFill>
      </p:bgPr>
    </p:bg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11"/>
          <p:cNvSpPr txBox="1"/>
          <p:nvPr>
            <p:ph type="title"/>
          </p:nvPr>
        </p:nvSpPr>
        <p:spPr>
          <a:xfrm>
            <a:off x="2397748" y="323578"/>
            <a:ext cx="60765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111"/>
          <p:cNvSpPr txBox="1"/>
          <p:nvPr>
            <p:ph idx="1" type="subTitle"/>
          </p:nvPr>
        </p:nvSpPr>
        <p:spPr>
          <a:xfrm>
            <a:off x="3201195" y="1571423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3" name="Google Shape;773;p111"/>
          <p:cNvSpPr txBox="1"/>
          <p:nvPr>
            <p:ph idx="2" type="subTitle"/>
          </p:nvPr>
        </p:nvSpPr>
        <p:spPr>
          <a:xfrm>
            <a:off x="3201195" y="1853763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4" name="Google Shape;774;p111"/>
          <p:cNvSpPr txBox="1"/>
          <p:nvPr>
            <p:ph idx="3" type="subTitle"/>
          </p:nvPr>
        </p:nvSpPr>
        <p:spPr>
          <a:xfrm>
            <a:off x="6341181" y="1566623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5" name="Google Shape;775;p111"/>
          <p:cNvSpPr txBox="1"/>
          <p:nvPr>
            <p:ph idx="4" type="subTitle"/>
          </p:nvPr>
        </p:nvSpPr>
        <p:spPr>
          <a:xfrm>
            <a:off x="6341181" y="1853763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6" name="Google Shape;776;p111"/>
          <p:cNvSpPr txBox="1"/>
          <p:nvPr>
            <p:ph idx="5" type="subTitle"/>
          </p:nvPr>
        </p:nvSpPr>
        <p:spPr>
          <a:xfrm>
            <a:off x="6341181" y="2665521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7" name="Google Shape;777;p111"/>
          <p:cNvSpPr txBox="1"/>
          <p:nvPr>
            <p:ph idx="6" type="subTitle"/>
          </p:nvPr>
        </p:nvSpPr>
        <p:spPr>
          <a:xfrm>
            <a:off x="6341181" y="2952661"/>
            <a:ext cx="22221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8" name="Google Shape;778;p111"/>
          <p:cNvSpPr txBox="1"/>
          <p:nvPr>
            <p:ph idx="7" type="subTitle"/>
          </p:nvPr>
        </p:nvSpPr>
        <p:spPr>
          <a:xfrm>
            <a:off x="3201195" y="2670715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9" name="Google Shape;779;p111"/>
          <p:cNvSpPr txBox="1"/>
          <p:nvPr>
            <p:ph idx="8" type="subTitle"/>
          </p:nvPr>
        </p:nvSpPr>
        <p:spPr>
          <a:xfrm>
            <a:off x="3201195" y="2954334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0" name="Google Shape;780;p111"/>
          <p:cNvSpPr txBox="1"/>
          <p:nvPr>
            <p:ph idx="9" type="subTitle"/>
          </p:nvPr>
        </p:nvSpPr>
        <p:spPr>
          <a:xfrm>
            <a:off x="3201195" y="3785606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1" name="Google Shape;781;p111"/>
          <p:cNvSpPr txBox="1"/>
          <p:nvPr>
            <p:ph idx="13" type="subTitle"/>
          </p:nvPr>
        </p:nvSpPr>
        <p:spPr>
          <a:xfrm>
            <a:off x="3201195" y="4070780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2" name="Google Shape;782;p111"/>
          <p:cNvSpPr txBox="1"/>
          <p:nvPr>
            <p:ph idx="14" type="subTitle"/>
          </p:nvPr>
        </p:nvSpPr>
        <p:spPr>
          <a:xfrm>
            <a:off x="6341181" y="3787380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3" name="Google Shape;783;p111"/>
          <p:cNvSpPr txBox="1"/>
          <p:nvPr>
            <p:ph idx="15" type="subTitle"/>
          </p:nvPr>
        </p:nvSpPr>
        <p:spPr>
          <a:xfrm>
            <a:off x="6341181" y="4072554"/>
            <a:ext cx="21213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4" name="Google Shape;784;p11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">
  <p:cSld name="CUSTOM_1"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12"/>
          <p:cNvSpPr/>
          <p:nvPr/>
        </p:nvSpPr>
        <p:spPr>
          <a:xfrm>
            <a:off x="2766681" y="357557"/>
            <a:ext cx="5559600" cy="4489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112"/>
          <p:cNvSpPr txBox="1"/>
          <p:nvPr>
            <p:ph idx="1" type="subTitle"/>
          </p:nvPr>
        </p:nvSpPr>
        <p:spPr>
          <a:xfrm>
            <a:off x="3845042" y="1000527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8" name="Google Shape;788;p112"/>
          <p:cNvSpPr txBox="1"/>
          <p:nvPr>
            <p:ph idx="2" type="subTitle"/>
          </p:nvPr>
        </p:nvSpPr>
        <p:spPr>
          <a:xfrm>
            <a:off x="3845042" y="1263389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9" name="Google Shape;789;p112"/>
          <p:cNvSpPr txBox="1"/>
          <p:nvPr>
            <p:ph idx="3" type="subTitle"/>
          </p:nvPr>
        </p:nvSpPr>
        <p:spPr>
          <a:xfrm>
            <a:off x="3845042" y="3088285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0" name="Google Shape;790;p112"/>
          <p:cNvSpPr txBox="1"/>
          <p:nvPr>
            <p:ph idx="4" type="subTitle"/>
          </p:nvPr>
        </p:nvSpPr>
        <p:spPr>
          <a:xfrm>
            <a:off x="6411818" y="1263380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1" name="Google Shape;791;p112"/>
          <p:cNvSpPr txBox="1"/>
          <p:nvPr>
            <p:ph idx="5" type="subTitle"/>
          </p:nvPr>
        </p:nvSpPr>
        <p:spPr>
          <a:xfrm>
            <a:off x="6411068" y="999174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2" name="Google Shape;792;p112"/>
          <p:cNvSpPr txBox="1"/>
          <p:nvPr>
            <p:ph idx="6" type="subTitle"/>
          </p:nvPr>
        </p:nvSpPr>
        <p:spPr>
          <a:xfrm>
            <a:off x="3845042" y="3350416"/>
            <a:ext cx="16494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3" name="Google Shape;793;p112"/>
          <p:cNvSpPr txBox="1"/>
          <p:nvPr>
            <p:ph idx="7" type="subTitle"/>
          </p:nvPr>
        </p:nvSpPr>
        <p:spPr>
          <a:xfrm>
            <a:off x="6411818" y="3088285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4" name="Google Shape;794;p112"/>
          <p:cNvSpPr txBox="1"/>
          <p:nvPr>
            <p:ph idx="8" type="subTitle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5" name="Google Shape;795;p112"/>
          <p:cNvSpPr txBox="1"/>
          <p:nvPr>
            <p:ph type="title"/>
          </p:nvPr>
        </p:nvSpPr>
        <p:spPr>
          <a:xfrm>
            <a:off x="696452" y="1555796"/>
            <a:ext cx="18576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6" name="Google Shape;796;p11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1">
  <p:cSld name="CUSTOM_1_1"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1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113"/>
          <p:cNvSpPr txBox="1"/>
          <p:nvPr>
            <p:ph idx="1" type="subTitle"/>
          </p:nvPr>
        </p:nvSpPr>
        <p:spPr>
          <a:xfrm>
            <a:off x="4800600" y="740627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0" name="Google Shape;800;p113"/>
          <p:cNvSpPr txBox="1"/>
          <p:nvPr>
            <p:ph idx="2" type="subTitle"/>
          </p:nvPr>
        </p:nvSpPr>
        <p:spPr>
          <a:xfrm>
            <a:off x="4800600" y="1098395"/>
            <a:ext cx="34050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1" name="Google Shape;801;p113"/>
          <p:cNvSpPr txBox="1"/>
          <p:nvPr>
            <p:ph idx="3" type="subTitle"/>
          </p:nvPr>
        </p:nvSpPr>
        <p:spPr>
          <a:xfrm>
            <a:off x="4800600" y="3611733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2" name="Google Shape;802;p113"/>
          <p:cNvSpPr txBox="1"/>
          <p:nvPr>
            <p:ph idx="4" type="subTitle"/>
          </p:nvPr>
        </p:nvSpPr>
        <p:spPr>
          <a:xfrm>
            <a:off x="4800600" y="2060911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3" name="Google Shape;803;p113"/>
          <p:cNvSpPr txBox="1"/>
          <p:nvPr>
            <p:ph idx="5" type="subTitle"/>
          </p:nvPr>
        </p:nvSpPr>
        <p:spPr>
          <a:xfrm>
            <a:off x="4800600" y="1698955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4" name="Google Shape;804;p113"/>
          <p:cNvSpPr txBox="1"/>
          <p:nvPr>
            <p:ph idx="6" type="subTitle"/>
          </p:nvPr>
        </p:nvSpPr>
        <p:spPr>
          <a:xfrm>
            <a:off x="4800600" y="3970873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5" name="Google Shape;805;p113"/>
          <p:cNvSpPr txBox="1"/>
          <p:nvPr>
            <p:ph type="title"/>
          </p:nvPr>
        </p:nvSpPr>
        <p:spPr>
          <a:xfrm>
            <a:off x="603147" y="1892798"/>
            <a:ext cx="2044200" cy="1191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6" name="Google Shape;806;p113"/>
          <p:cNvSpPr txBox="1"/>
          <p:nvPr>
            <p:ph idx="7" type="subTitle"/>
          </p:nvPr>
        </p:nvSpPr>
        <p:spPr>
          <a:xfrm>
            <a:off x="4800600" y="3020455"/>
            <a:ext cx="3401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7" name="Google Shape;807;p113"/>
          <p:cNvSpPr txBox="1"/>
          <p:nvPr>
            <p:ph idx="8" type="subTitle"/>
          </p:nvPr>
        </p:nvSpPr>
        <p:spPr>
          <a:xfrm>
            <a:off x="4800600" y="2658654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1_2">
  <p:cSld name="CUSTOM_1_1_2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114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114"/>
          <p:cNvSpPr txBox="1"/>
          <p:nvPr>
            <p:ph idx="1" type="subTitle"/>
          </p:nvPr>
        </p:nvSpPr>
        <p:spPr>
          <a:xfrm>
            <a:off x="1440170" y="1904978"/>
            <a:ext cx="14640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1" name="Google Shape;811;p114"/>
          <p:cNvSpPr txBox="1"/>
          <p:nvPr>
            <p:ph idx="2" type="subTitle"/>
          </p:nvPr>
        </p:nvSpPr>
        <p:spPr>
          <a:xfrm>
            <a:off x="713222" y="2262746"/>
            <a:ext cx="21912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2" name="Google Shape;812;p114"/>
          <p:cNvSpPr txBox="1"/>
          <p:nvPr>
            <p:ph idx="3" type="subTitle"/>
          </p:nvPr>
        </p:nvSpPr>
        <p:spPr>
          <a:xfrm>
            <a:off x="6220763" y="3388839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3" name="Google Shape;813;p114"/>
          <p:cNvSpPr txBox="1"/>
          <p:nvPr>
            <p:ph idx="4" type="subTitle"/>
          </p:nvPr>
        </p:nvSpPr>
        <p:spPr>
          <a:xfrm>
            <a:off x="6220763" y="2266943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4" name="Google Shape;814;p114"/>
          <p:cNvSpPr txBox="1"/>
          <p:nvPr>
            <p:ph idx="5" type="subTitle"/>
          </p:nvPr>
        </p:nvSpPr>
        <p:spPr>
          <a:xfrm>
            <a:off x="6220763" y="1904978"/>
            <a:ext cx="16290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5" name="Google Shape;815;p114"/>
          <p:cNvSpPr txBox="1"/>
          <p:nvPr>
            <p:ph idx="6" type="subTitle"/>
          </p:nvPr>
        </p:nvSpPr>
        <p:spPr>
          <a:xfrm>
            <a:off x="6220763" y="3747970"/>
            <a:ext cx="2194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6" name="Google Shape;816;p114"/>
          <p:cNvSpPr txBox="1"/>
          <p:nvPr>
            <p:ph type="title"/>
          </p:nvPr>
        </p:nvSpPr>
        <p:spPr>
          <a:xfrm>
            <a:off x="1928826" y="377272"/>
            <a:ext cx="5286300" cy="704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114"/>
          <p:cNvSpPr txBox="1"/>
          <p:nvPr>
            <p:ph idx="7" type="subTitle"/>
          </p:nvPr>
        </p:nvSpPr>
        <p:spPr>
          <a:xfrm>
            <a:off x="715344" y="3751472"/>
            <a:ext cx="21885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8" name="Google Shape;818;p114"/>
          <p:cNvSpPr txBox="1"/>
          <p:nvPr>
            <p:ph idx="8" type="subTitle"/>
          </p:nvPr>
        </p:nvSpPr>
        <p:spPr>
          <a:xfrm>
            <a:off x="1438826" y="3389671"/>
            <a:ext cx="14655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0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1_1_1">
  <p:cSld name="CUSTOM_1_1_1_1"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115"/>
          <p:cNvSpPr txBox="1"/>
          <p:nvPr>
            <p:ph idx="1" type="subTitle"/>
          </p:nvPr>
        </p:nvSpPr>
        <p:spPr>
          <a:xfrm>
            <a:off x="4371901" y="2231748"/>
            <a:ext cx="13806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1" name="Google Shape;821;p115"/>
          <p:cNvSpPr txBox="1"/>
          <p:nvPr>
            <p:ph idx="2" type="subTitle"/>
          </p:nvPr>
        </p:nvSpPr>
        <p:spPr>
          <a:xfrm>
            <a:off x="4240063" y="2534396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2" name="Google Shape;822;p115"/>
          <p:cNvSpPr txBox="1"/>
          <p:nvPr>
            <p:ph idx="3" type="subTitle"/>
          </p:nvPr>
        </p:nvSpPr>
        <p:spPr>
          <a:xfrm>
            <a:off x="6878235" y="983309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3" name="Google Shape;823;p115"/>
          <p:cNvSpPr txBox="1"/>
          <p:nvPr>
            <p:ph idx="4" type="subTitle"/>
          </p:nvPr>
        </p:nvSpPr>
        <p:spPr>
          <a:xfrm>
            <a:off x="6878235" y="3783302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4" name="Google Shape;824;p115"/>
          <p:cNvSpPr txBox="1"/>
          <p:nvPr>
            <p:ph idx="5" type="subTitle"/>
          </p:nvPr>
        </p:nvSpPr>
        <p:spPr>
          <a:xfrm>
            <a:off x="6878235" y="3480206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5" name="Google Shape;825;p115"/>
          <p:cNvSpPr txBox="1"/>
          <p:nvPr>
            <p:ph idx="6" type="subTitle"/>
          </p:nvPr>
        </p:nvSpPr>
        <p:spPr>
          <a:xfrm>
            <a:off x="6878235" y="1285948"/>
            <a:ext cx="14940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6" name="Google Shape;826;p115"/>
          <p:cNvSpPr txBox="1"/>
          <p:nvPr>
            <p:ph type="title"/>
          </p:nvPr>
        </p:nvSpPr>
        <p:spPr>
          <a:xfrm>
            <a:off x="713222" y="316720"/>
            <a:ext cx="24573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11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">
  <p:cSld name="CUSTOM_2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16"/>
          <p:cNvSpPr txBox="1"/>
          <p:nvPr>
            <p:ph idx="1" type="subTitle"/>
          </p:nvPr>
        </p:nvSpPr>
        <p:spPr>
          <a:xfrm>
            <a:off x="1097426" y="1419651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0" name="Google Shape;830;p116"/>
          <p:cNvSpPr txBox="1"/>
          <p:nvPr>
            <p:ph idx="2" type="subTitle"/>
          </p:nvPr>
        </p:nvSpPr>
        <p:spPr>
          <a:xfrm>
            <a:off x="491124" y="1770607"/>
            <a:ext cx="198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1" name="Google Shape;831;p116"/>
          <p:cNvSpPr txBox="1"/>
          <p:nvPr>
            <p:ph idx="3" type="subTitle"/>
          </p:nvPr>
        </p:nvSpPr>
        <p:spPr>
          <a:xfrm>
            <a:off x="1097426" y="266987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2" name="Google Shape;832;p116"/>
          <p:cNvSpPr txBox="1"/>
          <p:nvPr>
            <p:ph idx="4" type="subTitle"/>
          </p:nvPr>
        </p:nvSpPr>
        <p:spPr>
          <a:xfrm>
            <a:off x="492029" y="3022466"/>
            <a:ext cx="1984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3" name="Google Shape;833;p116"/>
          <p:cNvSpPr txBox="1"/>
          <p:nvPr>
            <p:ph idx="5" type="subTitle"/>
          </p:nvPr>
        </p:nvSpPr>
        <p:spPr>
          <a:xfrm>
            <a:off x="6688049" y="1419651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4" name="Google Shape;834;p116"/>
          <p:cNvSpPr txBox="1"/>
          <p:nvPr>
            <p:ph idx="6" type="subTitle"/>
          </p:nvPr>
        </p:nvSpPr>
        <p:spPr>
          <a:xfrm>
            <a:off x="6688049" y="1767955"/>
            <a:ext cx="1985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5" name="Google Shape;835;p116"/>
          <p:cNvSpPr txBox="1"/>
          <p:nvPr>
            <p:ph idx="7" type="subTitle"/>
          </p:nvPr>
        </p:nvSpPr>
        <p:spPr>
          <a:xfrm>
            <a:off x="6668079" y="266731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6" name="Google Shape;836;p116"/>
          <p:cNvSpPr txBox="1"/>
          <p:nvPr>
            <p:ph idx="8" type="subTitle"/>
          </p:nvPr>
        </p:nvSpPr>
        <p:spPr>
          <a:xfrm>
            <a:off x="6668079" y="3023299"/>
            <a:ext cx="19842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7" name="Google Shape;837;p116"/>
          <p:cNvSpPr txBox="1"/>
          <p:nvPr>
            <p:ph type="title"/>
          </p:nvPr>
        </p:nvSpPr>
        <p:spPr>
          <a:xfrm>
            <a:off x="2680673" y="442688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8" name="Google Shape;838;p11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3">
  <p:cSld name="CUSTOM_2_3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17"/>
          <p:cNvSpPr/>
          <p:nvPr/>
        </p:nvSpPr>
        <p:spPr>
          <a:xfrm rot="-5400000">
            <a:off x="5197772" y="524948"/>
            <a:ext cx="3474300" cy="4593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117"/>
          <p:cNvSpPr txBox="1"/>
          <p:nvPr>
            <p:ph idx="1" type="subTitle"/>
          </p:nvPr>
        </p:nvSpPr>
        <p:spPr>
          <a:xfrm>
            <a:off x="5374550" y="304927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2" name="Google Shape;842;p117"/>
          <p:cNvSpPr txBox="1"/>
          <p:nvPr>
            <p:ph idx="2" type="subTitle"/>
          </p:nvPr>
        </p:nvSpPr>
        <p:spPr>
          <a:xfrm>
            <a:off x="5096252" y="3419673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3" name="Google Shape;843;p117"/>
          <p:cNvSpPr txBox="1"/>
          <p:nvPr>
            <p:ph idx="3" type="subTitle"/>
          </p:nvPr>
        </p:nvSpPr>
        <p:spPr>
          <a:xfrm>
            <a:off x="7070387" y="304927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4" name="Google Shape;844;p117"/>
          <p:cNvSpPr txBox="1"/>
          <p:nvPr>
            <p:ph idx="4" type="subTitle"/>
          </p:nvPr>
        </p:nvSpPr>
        <p:spPr>
          <a:xfrm>
            <a:off x="6781647" y="3401878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5" name="Google Shape;845;p117"/>
          <p:cNvSpPr txBox="1"/>
          <p:nvPr>
            <p:ph idx="5" type="subTitle"/>
          </p:nvPr>
        </p:nvSpPr>
        <p:spPr>
          <a:xfrm>
            <a:off x="7085054" y="169443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6" name="Google Shape;846;p117"/>
          <p:cNvSpPr txBox="1"/>
          <p:nvPr>
            <p:ph idx="6" type="subTitle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7" name="Google Shape;847;p117"/>
          <p:cNvSpPr txBox="1"/>
          <p:nvPr>
            <p:ph idx="7" type="subTitle"/>
          </p:nvPr>
        </p:nvSpPr>
        <p:spPr>
          <a:xfrm>
            <a:off x="5387407" y="1694419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8" name="Google Shape;848;p117"/>
          <p:cNvSpPr txBox="1"/>
          <p:nvPr>
            <p:ph idx="8" type="subTitle"/>
          </p:nvPr>
        </p:nvSpPr>
        <p:spPr>
          <a:xfrm>
            <a:off x="6794723" y="2064834"/>
            <a:ext cx="1532100" cy="6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9" name="Google Shape;849;p117"/>
          <p:cNvSpPr txBox="1"/>
          <p:nvPr>
            <p:ph type="title"/>
          </p:nvPr>
        </p:nvSpPr>
        <p:spPr>
          <a:xfrm>
            <a:off x="725521" y="442697"/>
            <a:ext cx="2832600" cy="599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0" name="Google Shape;850;p11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51" name="Google Shape;851;p117"/>
          <p:cNvCxnSpPr/>
          <p:nvPr/>
        </p:nvCxnSpPr>
        <p:spPr>
          <a:xfrm>
            <a:off x="9045299" y="1089553"/>
            <a:ext cx="0" cy="34698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">
  <p:cSld name="CUSTOM_2_1"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118"/>
          <p:cNvSpPr txBox="1"/>
          <p:nvPr>
            <p:ph idx="1" type="subTitle"/>
          </p:nvPr>
        </p:nvSpPr>
        <p:spPr>
          <a:xfrm>
            <a:off x="3892015" y="1621112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4" name="Google Shape;854;p118"/>
          <p:cNvSpPr txBox="1"/>
          <p:nvPr>
            <p:ph idx="2" type="subTitle"/>
          </p:nvPr>
        </p:nvSpPr>
        <p:spPr>
          <a:xfrm>
            <a:off x="669285" y="1492785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5" name="Google Shape;855;p118"/>
          <p:cNvSpPr txBox="1"/>
          <p:nvPr>
            <p:ph idx="3" type="subTitle"/>
          </p:nvPr>
        </p:nvSpPr>
        <p:spPr>
          <a:xfrm>
            <a:off x="3882597" y="273982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6" name="Google Shape;856;p118"/>
          <p:cNvSpPr txBox="1"/>
          <p:nvPr>
            <p:ph idx="4" type="subTitle"/>
          </p:nvPr>
        </p:nvSpPr>
        <p:spPr>
          <a:xfrm>
            <a:off x="667484" y="2603625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7" name="Google Shape;857;p118"/>
          <p:cNvSpPr txBox="1"/>
          <p:nvPr>
            <p:ph idx="5" type="subTitle"/>
          </p:nvPr>
        </p:nvSpPr>
        <p:spPr>
          <a:xfrm>
            <a:off x="3892015" y="217901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8" name="Google Shape;858;p118"/>
          <p:cNvSpPr txBox="1"/>
          <p:nvPr>
            <p:ph idx="6" type="subTitle"/>
          </p:nvPr>
        </p:nvSpPr>
        <p:spPr>
          <a:xfrm>
            <a:off x="6711613" y="202479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9" name="Google Shape;859;p118"/>
          <p:cNvSpPr txBox="1"/>
          <p:nvPr>
            <p:ph idx="7" type="subTitle"/>
          </p:nvPr>
        </p:nvSpPr>
        <p:spPr>
          <a:xfrm>
            <a:off x="3882597" y="329361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0" name="Google Shape;860;p118"/>
          <p:cNvSpPr txBox="1"/>
          <p:nvPr>
            <p:ph idx="8" type="subTitle"/>
          </p:nvPr>
        </p:nvSpPr>
        <p:spPr>
          <a:xfrm>
            <a:off x="6711613" y="317505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1" name="Google Shape;861;p118"/>
          <p:cNvSpPr txBox="1"/>
          <p:nvPr>
            <p:ph type="title"/>
          </p:nvPr>
        </p:nvSpPr>
        <p:spPr>
          <a:xfrm>
            <a:off x="2654850" y="321155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1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_2">
  <p:cSld name="CUSTOM_2_1_2"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19"/>
          <p:cNvSpPr txBox="1"/>
          <p:nvPr>
            <p:ph idx="1" type="subTitle"/>
          </p:nvPr>
        </p:nvSpPr>
        <p:spPr>
          <a:xfrm>
            <a:off x="2904335" y="1810512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5" name="Google Shape;865;p119"/>
          <p:cNvSpPr txBox="1"/>
          <p:nvPr>
            <p:ph idx="2" type="subTitle"/>
          </p:nvPr>
        </p:nvSpPr>
        <p:spPr>
          <a:xfrm>
            <a:off x="5913598" y="1684151"/>
            <a:ext cx="2523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6" name="Google Shape;866;p119"/>
          <p:cNvSpPr txBox="1"/>
          <p:nvPr>
            <p:ph idx="3" type="subTitle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7" name="Google Shape;867;p119"/>
          <p:cNvSpPr txBox="1"/>
          <p:nvPr>
            <p:ph idx="4" type="subTitle"/>
          </p:nvPr>
        </p:nvSpPr>
        <p:spPr>
          <a:xfrm>
            <a:off x="5913598" y="3452902"/>
            <a:ext cx="2523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8" name="Google Shape;868;p119"/>
          <p:cNvSpPr txBox="1"/>
          <p:nvPr>
            <p:ph idx="5" type="subTitle"/>
          </p:nvPr>
        </p:nvSpPr>
        <p:spPr>
          <a:xfrm>
            <a:off x="2904335" y="2397776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9" name="Google Shape;869;p119"/>
          <p:cNvSpPr txBox="1"/>
          <p:nvPr>
            <p:ph idx="6" type="subTitle"/>
          </p:nvPr>
        </p:nvSpPr>
        <p:spPr>
          <a:xfrm>
            <a:off x="5913598" y="2273737"/>
            <a:ext cx="2526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0" name="Google Shape;870;p119"/>
          <p:cNvSpPr txBox="1"/>
          <p:nvPr>
            <p:ph idx="7" type="subTitle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1" name="Google Shape;871;p119"/>
          <p:cNvSpPr txBox="1"/>
          <p:nvPr>
            <p:ph idx="8" type="subTitle"/>
          </p:nvPr>
        </p:nvSpPr>
        <p:spPr>
          <a:xfrm>
            <a:off x="5913598" y="2863315"/>
            <a:ext cx="25263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2" name="Google Shape;872;p119"/>
          <p:cNvSpPr txBox="1"/>
          <p:nvPr>
            <p:ph type="title"/>
          </p:nvPr>
        </p:nvSpPr>
        <p:spPr>
          <a:xfrm>
            <a:off x="4605604" y="321155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3" name="Google Shape;873;p11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_1">
  <p:cSld name="CUSTOM_2_1_1"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2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120"/>
          <p:cNvSpPr/>
          <p:nvPr/>
        </p:nvSpPr>
        <p:spPr>
          <a:xfrm>
            <a:off x="0" y="2565175"/>
            <a:ext cx="9144000" cy="257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7" name="Google Shape;877;p120"/>
          <p:cNvGrpSpPr/>
          <p:nvPr/>
        </p:nvGrpSpPr>
        <p:grpSpPr>
          <a:xfrm>
            <a:off x="101553" y="2565175"/>
            <a:ext cx="8941924" cy="2472300"/>
            <a:chOff x="101553" y="2565175"/>
            <a:chExt cx="8941924" cy="2472300"/>
          </a:xfrm>
        </p:grpSpPr>
        <p:cxnSp>
          <p:nvCxnSpPr>
            <p:cNvPr id="878" name="Google Shape;878;p120"/>
            <p:cNvCxnSpPr/>
            <p:nvPr/>
          </p:nvCxnSpPr>
          <p:spPr>
            <a:xfrm>
              <a:off x="102577" y="5037301"/>
              <a:ext cx="8940900" cy="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79" name="Google Shape;879;p120"/>
            <p:cNvCxnSpPr/>
            <p:nvPr/>
          </p:nvCxnSpPr>
          <p:spPr>
            <a:xfrm>
              <a:off x="9042446" y="2565175"/>
              <a:ext cx="0" cy="24723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80" name="Google Shape;880;p120"/>
            <p:cNvCxnSpPr/>
            <p:nvPr/>
          </p:nvCxnSpPr>
          <p:spPr>
            <a:xfrm>
              <a:off x="101553" y="2565175"/>
              <a:ext cx="0" cy="24723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81" name="Google Shape;881;p120"/>
          <p:cNvSpPr txBox="1"/>
          <p:nvPr>
            <p:ph idx="1" type="subTitle"/>
          </p:nvPr>
        </p:nvSpPr>
        <p:spPr>
          <a:xfrm>
            <a:off x="656173" y="3176936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2" name="Google Shape;882;p120"/>
          <p:cNvSpPr txBox="1"/>
          <p:nvPr>
            <p:ph idx="2" type="subTitle"/>
          </p:nvPr>
        </p:nvSpPr>
        <p:spPr>
          <a:xfrm>
            <a:off x="2683325" y="3176936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3" name="Google Shape;883;p120"/>
          <p:cNvSpPr txBox="1"/>
          <p:nvPr>
            <p:ph idx="3" type="subTitle"/>
          </p:nvPr>
        </p:nvSpPr>
        <p:spPr>
          <a:xfrm>
            <a:off x="6725622" y="3176936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4" name="Google Shape;884;p120"/>
          <p:cNvSpPr txBox="1"/>
          <p:nvPr>
            <p:ph idx="4" type="subTitle"/>
          </p:nvPr>
        </p:nvSpPr>
        <p:spPr>
          <a:xfrm>
            <a:off x="4710284" y="3176936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5" name="Google Shape;885;p120"/>
          <p:cNvSpPr txBox="1"/>
          <p:nvPr>
            <p:ph type="title"/>
          </p:nvPr>
        </p:nvSpPr>
        <p:spPr>
          <a:xfrm>
            <a:off x="1782366" y="321146"/>
            <a:ext cx="5580300" cy="6348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_1_1">
  <p:cSld name="CUSTOM_2_1_1_1">
    <p:bg>
      <p:bgPr>
        <a:solidFill>
          <a:srgbClr val="000000"/>
        </a:solidFill>
      </p:bgPr>
    </p:bg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p12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121"/>
          <p:cNvSpPr txBox="1"/>
          <p:nvPr>
            <p:ph idx="1" type="subTitle"/>
          </p:nvPr>
        </p:nvSpPr>
        <p:spPr>
          <a:xfrm>
            <a:off x="5210077" y="2870676"/>
            <a:ext cx="17631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9" name="Google Shape;889;p121"/>
          <p:cNvSpPr txBox="1"/>
          <p:nvPr>
            <p:ph idx="2" type="subTitle"/>
          </p:nvPr>
        </p:nvSpPr>
        <p:spPr>
          <a:xfrm>
            <a:off x="5210077" y="387784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0" name="Google Shape;890;p121"/>
          <p:cNvSpPr txBox="1"/>
          <p:nvPr>
            <p:ph idx="3" type="subTitle"/>
          </p:nvPr>
        </p:nvSpPr>
        <p:spPr>
          <a:xfrm>
            <a:off x="5210077" y="83746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1" name="Google Shape;891;p121"/>
          <p:cNvSpPr txBox="1"/>
          <p:nvPr>
            <p:ph idx="4" type="subTitle"/>
          </p:nvPr>
        </p:nvSpPr>
        <p:spPr>
          <a:xfrm>
            <a:off x="5210077" y="1849822"/>
            <a:ext cx="1764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2" name="Google Shape;892;p121"/>
          <p:cNvSpPr txBox="1"/>
          <p:nvPr>
            <p:ph type="title"/>
          </p:nvPr>
        </p:nvSpPr>
        <p:spPr>
          <a:xfrm>
            <a:off x="713222" y="1825727"/>
            <a:ext cx="2930400" cy="14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5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13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13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" name="Google Shape;69;p1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2" type="title"/>
          </p:nvPr>
        </p:nvSpPr>
        <p:spPr>
          <a:xfrm>
            <a:off x="2042990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1588790" y="1916625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3" type="subTitle"/>
          </p:nvPr>
        </p:nvSpPr>
        <p:spPr>
          <a:xfrm>
            <a:off x="1465040" y="2195840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idx="4" type="title"/>
          </p:nvPr>
        </p:nvSpPr>
        <p:spPr>
          <a:xfrm>
            <a:off x="4542225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/>
          <p:nvPr>
            <p:ph idx="5" type="subTitle"/>
          </p:nvPr>
        </p:nvSpPr>
        <p:spPr>
          <a:xfrm>
            <a:off x="4088025" y="190870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6" type="subTitle"/>
          </p:nvPr>
        </p:nvSpPr>
        <p:spPr>
          <a:xfrm>
            <a:off x="3852975" y="2195840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77" name="Google Shape;77;p13"/>
          <p:cNvSpPr txBox="1"/>
          <p:nvPr>
            <p:ph hasCustomPrompt="1" idx="7" type="title"/>
          </p:nvPr>
        </p:nvSpPr>
        <p:spPr>
          <a:xfrm>
            <a:off x="6994306" y="1354938"/>
            <a:ext cx="966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/>
          <p:nvPr>
            <p:ph idx="8" type="subTitle"/>
          </p:nvPr>
        </p:nvSpPr>
        <p:spPr>
          <a:xfrm>
            <a:off x="6541456" y="1908693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9" type="subTitle"/>
          </p:nvPr>
        </p:nvSpPr>
        <p:spPr>
          <a:xfrm>
            <a:off x="6343756" y="2195840"/>
            <a:ext cx="2267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13" type="title"/>
          </p:nvPr>
        </p:nvSpPr>
        <p:spPr>
          <a:xfrm>
            <a:off x="2042990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idx="14" type="subTitle"/>
          </p:nvPr>
        </p:nvSpPr>
        <p:spPr>
          <a:xfrm>
            <a:off x="1588790" y="3830925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5" type="subTitle"/>
          </p:nvPr>
        </p:nvSpPr>
        <p:spPr>
          <a:xfrm>
            <a:off x="1465040" y="4089824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16" type="title"/>
          </p:nvPr>
        </p:nvSpPr>
        <p:spPr>
          <a:xfrm>
            <a:off x="4542225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17" type="subTitle"/>
          </p:nvPr>
        </p:nvSpPr>
        <p:spPr>
          <a:xfrm>
            <a:off x="4089375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idx="18" type="subTitle"/>
          </p:nvPr>
        </p:nvSpPr>
        <p:spPr>
          <a:xfrm>
            <a:off x="3919575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6" name="Google Shape;86;p13"/>
          <p:cNvSpPr txBox="1"/>
          <p:nvPr>
            <p:ph hasCustomPrompt="1" idx="19" type="title"/>
          </p:nvPr>
        </p:nvSpPr>
        <p:spPr>
          <a:xfrm>
            <a:off x="6994306" y="3241327"/>
            <a:ext cx="9660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idx="20" type="subTitle"/>
          </p:nvPr>
        </p:nvSpPr>
        <p:spPr>
          <a:xfrm>
            <a:off x="6541456" y="3830925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21" type="subTitle"/>
          </p:nvPr>
        </p:nvSpPr>
        <p:spPr>
          <a:xfrm>
            <a:off x="6371656" y="4091377"/>
            <a:ext cx="221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2">
  <p:cSld name="CUSTOM_2_2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2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122"/>
          <p:cNvSpPr/>
          <p:nvPr/>
        </p:nvSpPr>
        <p:spPr>
          <a:xfrm rot="-5400000">
            <a:off x="791243" y="1657219"/>
            <a:ext cx="2261700" cy="3811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122"/>
          <p:cNvSpPr/>
          <p:nvPr/>
        </p:nvSpPr>
        <p:spPr>
          <a:xfrm rot="-5400000">
            <a:off x="6100628" y="-249309"/>
            <a:ext cx="2261700" cy="3840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97" name="Google Shape;897;p122"/>
          <p:cNvCxnSpPr/>
          <p:nvPr/>
        </p:nvCxnSpPr>
        <p:spPr>
          <a:xfrm rot="10800000">
            <a:off x="102178" y="2435258"/>
            <a:ext cx="0" cy="22566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8" name="Google Shape;898;p122"/>
          <p:cNvCxnSpPr/>
          <p:nvPr/>
        </p:nvCxnSpPr>
        <p:spPr>
          <a:xfrm rot="10800000">
            <a:off x="9042449" y="542542"/>
            <a:ext cx="0" cy="22566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9" name="Google Shape;899;p122"/>
          <p:cNvSpPr txBox="1"/>
          <p:nvPr>
            <p:ph idx="1" type="subTitle"/>
          </p:nvPr>
        </p:nvSpPr>
        <p:spPr>
          <a:xfrm>
            <a:off x="638708" y="3695959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0" name="Google Shape;900;p122"/>
          <p:cNvSpPr txBox="1"/>
          <p:nvPr>
            <p:ph idx="2" type="subTitle"/>
          </p:nvPr>
        </p:nvSpPr>
        <p:spPr>
          <a:xfrm>
            <a:off x="638699" y="2992465"/>
            <a:ext cx="28245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1" name="Google Shape;901;p122"/>
          <p:cNvSpPr txBox="1"/>
          <p:nvPr>
            <p:ph idx="3" type="subTitle"/>
          </p:nvPr>
        </p:nvSpPr>
        <p:spPr>
          <a:xfrm>
            <a:off x="638708" y="2708845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2" name="Google Shape;902;p122"/>
          <p:cNvSpPr txBox="1"/>
          <p:nvPr>
            <p:ph idx="4" type="subTitle"/>
          </p:nvPr>
        </p:nvSpPr>
        <p:spPr>
          <a:xfrm>
            <a:off x="638699" y="3979359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3" name="Google Shape;903;p122"/>
          <p:cNvSpPr txBox="1"/>
          <p:nvPr>
            <p:ph idx="5" type="subTitle"/>
          </p:nvPr>
        </p:nvSpPr>
        <p:spPr>
          <a:xfrm>
            <a:off x="5659139" y="817583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4" name="Google Shape;904;p122"/>
          <p:cNvSpPr txBox="1"/>
          <p:nvPr>
            <p:ph idx="6" type="subTitle"/>
          </p:nvPr>
        </p:nvSpPr>
        <p:spPr>
          <a:xfrm>
            <a:off x="5659139" y="2085206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5" name="Google Shape;905;p122"/>
          <p:cNvSpPr txBox="1"/>
          <p:nvPr>
            <p:ph idx="7" type="subTitle"/>
          </p:nvPr>
        </p:nvSpPr>
        <p:spPr>
          <a:xfrm>
            <a:off x="5659139" y="18041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6" name="Google Shape;906;p122"/>
          <p:cNvSpPr txBox="1"/>
          <p:nvPr>
            <p:ph idx="8" type="subTitle"/>
          </p:nvPr>
        </p:nvSpPr>
        <p:spPr>
          <a:xfrm>
            <a:off x="5659139" y="1100462"/>
            <a:ext cx="28254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7" name="Google Shape;907;p122"/>
          <p:cNvSpPr txBox="1"/>
          <p:nvPr>
            <p:ph type="title"/>
          </p:nvPr>
        </p:nvSpPr>
        <p:spPr>
          <a:xfrm>
            <a:off x="614440" y="321594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2_1">
  <p:cSld name="CUSTOM_2_2_1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2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123"/>
          <p:cNvSpPr txBox="1"/>
          <p:nvPr>
            <p:ph idx="1" type="subTitle"/>
          </p:nvPr>
        </p:nvSpPr>
        <p:spPr>
          <a:xfrm>
            <a:off x="2844040" y="173833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1" name="Google Shape;911;p123"/>
          <p:cNvSpPr txBox="1"/>
          <p:nvPr>
            <p:ph idx="2" type="subTitle"/>
          </p:nvPr>
        </p:nvSpPr>
        <p:spPr>
          <a:xfrm>
            <a:off x="766870" y="211019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2" name="Google Shape;912;p123"/>
          <p:cNvSpPr txBox="1"/>
          <p:nvPr>
            <p:ph idx="3" type="subTitle"/>
          </p:nvPr>
        </p:nvSpPr>
        <p:spPr>
          <a:xfrm>
            <a:off x="766888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3" name="Google Shape;913;p123"/>
          <p:cNvSpPr txBox="1"/>
          <p:nvPr>
            <p:ph idx="4" type="subTitle"/>
          </p:nvPr>
        </p:nvSpPr>
        <p:spPr>
          <a:xfrm>
            <a:off x="2844021" y="2109968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4" name="Google Shape;914;p123"/>
          <p:cNvSpPr txBox="1"/>
          <p:nvPr>
            <p:ph idx="5" type="subTitle"/>
          </p:nvPr>
        </p:nvSpPr>
        <p:spPr>
          <a:xfrm>
            <a:off x="4919362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5" name="Google Shape;915;p123"/>
          <p:cNvSpPr txBox="1"/>
          <p:nvPr>
            <p:ph idx="6" type="subTitle"/>
          </p:nvPr>
        </p:nvSpPr>
        <p:spPr>
          <a:xfrm>
            <a:off x="6996513" y="210762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6" name="Google Shape;916;p123"/>
          <p:cNvSpPr txBox="1"/>
          <p:nvPr>
            <p:ph idx="7" type="subTitle"/>
          </p:nvPr>
        </p:nvSpPr>
        <p:spPr>
          <a:xfrm>
            <a:off x="6996513" y="173833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7" name="Google Shape;917;p123"/>
          <p:cNvSpPr txBox="1"/>
          <p:nvPr>
            <p:ph idx="8" type="subTitle"/>
          </p:nvPr>
        </p:nvSpPr>
        <p:spPr>
          <a:xfrm>
            <a:off x="4919362" y="2109456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8" name="Google Shape;918;p123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3">
  <p:cSld name="CUSTOM_3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124"/>
          <p:cNvSpPr/>
          <p:nvPr/>
        </p:nvSpPr>
        <p:spPr>
          <a:xfrm>
            <a:off x="125199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1" name="Google Shape;921;p124"/>
          <p:cNvSpPr/>
          <p:nvPr/>
        </p:nvSpPr>
        <p:spPr>
          <a:xfrm>
            <a:off x="2662897" y="1745223"/>
            <a:ext cx="3865500" cy="346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" name="Google Shape;922;p124"/>
          <p:cNvSpPr txBox="1"/>
          <p:nvPr/>
        </p:nvSpPr>
        <p:spPr>
          <a:xfrm>
            <a:off x="3311252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Overpass ExtraLight"/>
              <a:buNone/>
            </a:pPr>
            <a:r>
              <a:rPr b="0" i="0" lang="en" sz="1100" u="none" cap="none" strike="noStrike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b="1" i="0" lang="en" sz="11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b="0" i="0" lang="en" sz="1100" u="none" cap="none" strike="noStrike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b="1" i="0" lang="en" sz="11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b="0" i="0" lang="en" sz="1100" u="none" cap="none" strike="noStrike">
                <a:solidFill>
                  <a:srgbClr val="FFFFFF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b="1" i="0" lang="en" sz="1100" u="none" cap="none" strike="noStrike">
                <a:solidFill>
                  <a:srgbClr val="FFFFFF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/>
          </a:p>
        </p:txBody>
      </p:sp>
      <p:sp>
        <p:nvSpPr>
          <p:cNvPr id="923" name="Google Shape;923;p124"/>
          <p:cNvSpPr txBox="1"/>
          <p:nvPr>
            <p:ph type="title"/>
          </p:nvPr>
        </p:nvSpPr>
        <p:spPr>
          <a:xfrm>
            <a:off x="2680527" y="663095"/>
            <a:ext cx="3834300" cy="10371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Bebas Neue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124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925" name="Google Shape;925;p124"/>
          <p:cNvCxnSpPr/>
          <p:nvPr/>
        </p:nvCxnSpPr>
        <p:spPr>
          <a:xfrm>
            <a:off x="2661315" y="5037301"/>
            <a:ext cx="3872700" cy="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_1_1_1">
  <p:cSld name="CUSTOM_2_1_1_1_1">
    <p:bg>
      <p:bgPr>
        <a:solidFill>
          <a:srgbClr val="000000"/>
        </a:solidFill>
      </p:bgPr>
    </p:bg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12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2_1_1">
  <p:cSld name="CUSTOM_2_2_1_1"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12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126"/>
          <p:cNvSpPr txBox="1"/>
          <p:nvPr>
            <p:ph idx="1" type="subTitle"/>
          </p:nvPr>
        </p:nvSpPr>
        <p:spPr>
          <a:xfrm>
            <a:off x="2844040" y="173833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1" name="Google Shape;931;p126"/>
          <p:cNvSpPr txBox="1"/>
          <p:nvPr>
            <p:ph idx="2" type="subTitle"/>
          </p:nvPr>
        </p:nvSpPr>
        <p:spPr>
          <a:xfrm>
            <a:off x="766870" y="211019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2" name="Google Shape;932;p126"/>
          <p:cNvSpPr txBox="1"/>
          <p:nvPr>
            <p:ph idx="3" type="subTitle"/>
          </p:nvPr>
        </p:nvSpPr>
        <p:spPr>
          <a:xfrm>
            <a:off x="766888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3" name="Google Shape;933;p126"/>
          <p:cNvSpPr txBox="1"/>
          <p:nvPr>
            <p:ph idx="4" type="subTitle"/>
          </p:nvPr>
        </p:nvSpPr>
        <p:spPr>
          <a:xfrm>
            <a:off x="2844021" y="2109968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4" name="Google Shape;934;p126"/>
          <p:cNvSpPr txBox="1"/>
          <p:nvPr>
            <p:ph idx="5" type="subTitle"/>
          </p:nvPr>
        </p:nvSpPr>
        <p:spPr>
          <a:xfrm>
            <a:off x="4919362" y="1738347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5" name="Google Shape;935;p126"/>
          <p:cNvSpPr txBox="1"/>
          <p:nvPr>
            <p:ph idx="6" type="subTitle"/>
          </p:nvPr>
        </p:nvSpPr>
        <p:spPr>
          <a:xfrm>
            <a:off x="6996513" y="2107627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6" name="Google Shape;936;p126"/>
          <p:cNvSpPr txBox="1"/>
          <p:nvPr>
            <p:ph idx="7" type="subTitle"/>
          </p:nvPr>
        </p:nvSpPr>
        <p:spPr>
          <a:xfrm>
            <a:off x="6996513" y="1738338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7" name="Google Shape;937;p126"/>
          <p:cNvSpPr txBox="1"/>
          <p:nvPr>
            <p:ph idx="8" type="subTitle"/>
          </p:nvPr>
        </p:nvSpPr>
        <p:spPr>
          <a:xfrm>
            <a:off x="4919362" y="2109456"/>
            <a:ext cx="1380600" cy="4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/>
          <p:nvPr/>
        </p:nvSpPr>
        <p:spPr>
          <a:xfrm>
            <a:off x="150" y="2074046"/>
            <a:ext cx="9144000" cy="101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14"/>
          <p:cNvCxnSpPr/>
          <p:nvPr/>
        </p:nvCxnSpPr>
        <p:spPr>
          <a:xfrm>
            <a:off x="107975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4"/>
          <p:cNvCxnSpPr/>
          <p:nvPr/>
        </p:nvCxnSpPr>
        <p:spPr>
          <a:xfrm>
            <a:off x="9040374" y="2076050"/>
            <a:ext cx="0" cy="1011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" name="Google Shape;93;p1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 txBox="1"/>
          <p:nvPr>
            <p:ph type="title"/>
          </p:nvPr>
        </p:nvSpPr>
        <p:spPr>
          <a:xfrm>
            <a:off x="2646000" y="2214851"/>
            <a:ext cx="38520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hasCustomPrompt="1" idx="2" type="title"/>
          </p:nvPr>
        </p:nvSpPr>
        <p:spPr>
          <a:xfrm>
            <a:off x="2179558" y="591141"/>
            <a:ext cx="234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2179558" y="1185101"/>
            <a:ext cx="23409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3" type="subTitle"/>
          </p:nvPr>
        </p:nvSpPr>
        <p:spPr>
          <a:xfrm>
            <a:off x="2179558" y="1480453"/>
            <a:ext cx="2340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4"/>
          <p:cNvSpPr txBox="1"/>
          <p:nvPr>
            <p:ph hasCustomPrompt="1" idx="4" type="title"/>
          </p:nvPr>
        </p:nvSpPr>
        <p:spPr>
          <a:xfrm>
            <a:off x="4623144" y="591141"/>
            <a:ext cx="234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4"/>
          <p:cNvSpPr txBox="1"/>
          <p:nvPr>
            <p:ph idx="5" type="subTitle"/>
          </p:nvPr>
        </p:nvSpPr>
        <p:spPr>
          <a:xfrm>
            <a:off x="4623144" y="1177178"/>
            <a:ext cx="23409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6" type="subTitle"/>
          </p:nvPr>
        </p:nvSpPr>
        <p:spPr>
          <a:xfrm>
            <a:off x="4621344" y="1480453"/>
            <a:ext cx="23445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7" type="title"/>
          </p:nvPr>
        </p:nvSpPr>
        <p:spPr>
          <a:xfrm>
            <a:off x="2179558" y="3241327"/>
            <a:ext cx="2340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idx="8" type="subTitle"/>
          </p:nvPr>
        </p:nvSpPr>
        <p:spPr>
          <a:xfrm>
            <a:off x="2179558" y="3848406"/>
            <a:ext cx="23409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9" type="subTitle"/>
          </p:nvPr>
        </p:nvSpPr>
        <p:spPr>
          <a:xfrm>
            <a:off x="2179558" y="4132855"/>
            <a:ext cx="2340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4" name="Google Shape;104;p14"/>
          <p:cNvSpPr txBox="1"/>
          <p:nvPr>
            <p:ph hasCustomPrompt="1" idx="13" type="title"/>
          </p:nvPr>
        </p:nvSpPr>
        <p:spPr>
          <a:xfrm>
            <a:off x="4623144" y="3241327"/>
            <a:ext cx="2340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idx="14" type="subTitle"/>
          </p:nvPr>
        </p:nvSpPr>
        <p:spPr>
          <a:xfrm>
            <a:off x="4623144" y="3848406"/>
            <a:ext cx="23409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idx="15" type="subTitle"/>
          </p:nvPr>
        </p:nvSpPr>
        <p:spPr>
          <a:xfrm>
            <a:off x="4623144" y="4132855"/>
            <a:ext cx="2340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5905875" y="874075"/>
            <a:ext cx="32757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-72675" y="200290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 txBox="1"/>
          <p:nvPr>
            <p:ph hasCustomPrompt="1" type="title"/>
          </p:nvPr>
        </p:nvSpPr>
        <p:spPr>
          <a:xfrm>
            <a:off x="4454300" y="961363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15"/>
          <p:cNvSpPr txBox="1"/>
          <p:nvPr>
            <p:ph idx="2" type="title"/>
          </p:nvPr>
        </p:nvSpPr>
        <p:spPr>
          <a:xfrm>
            <a:off x="4454300" y="1954962"/>
            <a:ext cx="4321500" cy="123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idx="1" type="subTitle"/>
          </p:nvPr>
        </p:nvSpPr>
        <p:spPr>
          <a:xfrm>
            <a:off x="4454300" y="3158539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4" name="Google Shape;114;p15"/>
          <p:cNvCxnSpPr/>
          <p:nvPr/>
        </p:nvCxnSpPr>
        <p:spPr>
          <a:xfrm>
            <a:off x="9042625" y="882362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101785" y="201505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 txBox="1"/>
          <p:nvPr>
            <p:ph hasCustomPrompt="1" type="title"/>
          </p:nvPr>
        </p:nvSpPr>
        <p:spPr>
          <a:xfrm>
            <a:off x="1067805" y="2016996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16"/>
          <p:cNvSpPr txBox="1"/>
          <p:nvPr>
            <p:ph idx="2" type="title"/>
          </p:nvPr>
        </p:nvSpPr>
        <p:spPr>
          <a:xfrm>
            <a:off x="2704980" y="1687479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" type="subTitle"/>
          </p:nvPr>
        </p:nvSpPr>
        <p:spPr>
          <a:xfrm>
            <a:off x="5990546" y="2017000"/>
            <a:ext cx="1936500" cy="11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6">
    <p:bg>
      <p:bgPr>
        <a:solidFill>
          <a:schemeClr val="dk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627060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1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6_1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13225" y="394185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/>
          <p:nvPr/>
        </p:nvSpPr>
        <p:spPr>
          <a:xfrm>
            <a:off x="4577950" y="1147025"/>
            <a:ext cx="4587000" cy="283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>
            <p:ph hasCustomPrompt="1" type="title"/>
          </p:nvPr>
        </p:nvSpPr>
        <p:spPr>
          <a:xfrm>
            <a:off x="583481" y="1624250"/>
            <a:ext cx="3858900" cy="185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20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9"/>
          <p:cNvSpPr txBox="1"/>
          <p:nvPr>
            <p:ph idx="2" type="title"/>
          </p:nvPr>
        </p:nvSpPr>
        <p:spPr>
          <a:xfrm>
            <a:off x="5044325" y="1437700"/>
            <a:ext cx="2985000" cy="22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 sz="5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4724000" y="2937140"/>
            <a:ext cx="20931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35" name="Google Shape;135;p20"/>
          <p:cNvSpPr txBox="1"/>
          <p:nvPr>
            <p:ph idx="2" type="subTitle"/>
          </p:nvPr>
        </p:nvSpPr>
        <p:spPr>
          <a:xfrm>
            <a:off x="4724000" y="1702013"/>
            <a:ext cx="3715800" cy="12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3740500" y="1865638"/>
            <a:ext cx="5473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9042625" y="1877800"/>
            <a:ext cx="2400" cy="1112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" name="Google Shape;23;p3"/>
          <p:cNvSpPr txBox="1"/>
          <p:nvPr>
            <p:ph hasCustomPrompt="1" type="title"/>
          </p:nvPr>
        </p:nvSpPr>
        <p:spPr>
          <a:xfrm>
            <a:off x="2052200" y="2001425"/>
            <a:ext cx="16632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2" type="title"/>
          </p:nvPr>
        </p:nvSpPr>
        <p:spPr>
          <a:xfrm>
            <a:off x="4454300" y="1753298"/>
            <a:ext cx="4321500" cy="12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verpass"/>
              <a:buNone/>
              <a:defRPr b="1" sz="9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verpass"/>
              <a:buNone/>
              <a:defRPr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4468205" y="3131645"/>
            <a:ext cx="3834000" cy="6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/>
          <p:nvPr/>
        </p:nvSpPr>
        <p:spPr>
          <a:xfrm>
            <a:off x="3180600" y="-56625"/>
            <a:ext cx="27828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1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subTitle"/>
          </p:nvPr>
        </p:nvSpPr>
        <p:spPr>
          <a:xfrm>
            <a:off x="945404" y="2847226"/>
            <a:ext cx="1837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1" name="Google Shape;141;p21"/>
          <p:cNvSpPr txBox="1"/>
          <p:nvPr>
            <p:ph idx="2" type="subTitle"/>
          </p:nvPr>
        </p:nvSpPr>
        <p:spPr>
          <a:xfrm>
            <a:off x="698504" y="3158786"/>
            <a:ext cx="20847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42" name="Google Shape;142;p21"/>
          <p:cNvSpPr txBox="1"/>
          <p:nvPr>
            <p:ph idx="3" type="subTitle"/>
          </p:nvPr>
        </p:nvSpPr>
        <p:spPr>
          <a:xfrm>
            <a:off x="6315342" y="2847219"/>
            <a:ext cx="19200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4" type="subTitle"/>
          </p:nvPr>
        </p:nvSpPr>
        <p:spPr>
          <a:xfrm>
            <a:off x="6315342" y="3150291"/>
            <a:ext cx="2082300" cy="11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 txBox="1"/>
          <p:nvPr>
            <p:ph idx="1" type="subTitle"/>
          </p:nvPr>
        </p:nvSpPr>
        <p:spPr>
          <a:xfrm>
            <a:off x="625300" y="1217725"/>
            <a:ext cx="3892200" cy="33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47" name="Google Shape;147;p22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22"/>
          <p:cNvSpPr txBox="1"/>
          <p:nvPr>
            <p:ph idx="2" type="subTitle"/>
          </p:nvPr>
        </p:nvSpPr>
        <p:spPr>
          <a:xfrm>
            <a:off x="4571998" y="1217725"/>
            <a:ext cx="3804300" cy="33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5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2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5_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699000" y="428125"/>
            <a:ext cx="7746000" cy="6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2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5_1">
    <p:bg>
      <p:bgPr>
        <a:solidFill>
          <a:schemeClr val="dk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699000" y="744746"/>
            <a:ext cx="2115000" cy="63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2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ONLY_3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6"/>
          <p:cNvSpPr/>
          <p:nvPr/>
        </p:nvSpPr>
        <p:spPr>
          <a:xfrm>
            <a:off x="3167950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1" name="Google Shape;161;p26"/>
          <p:cNvSpPr txBox="1"/>
          <p:nvPr>
            <p:ph type="title"/>
          </p:nvPr>
        </p:nvSpPr>
        <p:spPr>
          <a:xfrm>
            <a:off x="54060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26"/>
          <p:cNvSpPr txBox="1"/>
          <p:nvPr>
            <p:ph idx="1" type="subTitle"/>
          </p:nvPr>
        </p:nvSpPr>
        <p:spPr>
          <a:xfrm>
            <a:off x="4367289" y="2334485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2" type="subTitle"/>
          </p:nvPr>
        </p:nvSpPr>
        <p:spPr>
          <a:xfrm>
            <a:off x="3868989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4" name="Google Shape;164;p26"/>
          <p:cNvSpPr txBox="1"/>
          <p:nvPr>
            <p:ph idx="3" type="subTitle"/>
          </p:nvPr>
        </p:nvSpPr>
        <p:spPr>
          <a:xfrm>
            <a:off x="6574025" y="2334485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p26"/>
          <p:cNvSpPr txBox="1"/>
          <p:nvPr>
            <p:ph idx="4" type="subTitle"/>
          </p:nvPr>
        </p:nvSpPr>
        <p:spPr>
          <a:xfrm>
            <a:off x="6075725" y="270716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ONLY_3_2">
    <p:bg>
      <p:bgPr>
        <a:solidFill>
          <a:schemeClr val="dk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27"/>
          <p:cNvGrpSpPr/>
          <p:nvPr/>
        </p:nvGrpSpPr>
        <p:grpSpPr>
          <a:xfrm flipH="1">
            <a:off x="3732313" y="101275"/>
            <a:ext cx="5282613" cy="4935100"/>
            <a:chOff x="101561" y="101275"/>
            <a:chExt cx="4473000" cy="4935100"/>
          </a:xfrm>
        </p:grpSpPr>
        <p:cxnSp>
          <p:nvCxnSpPr>
            <p:cNvPr id="169" name="Google Shape;169;p27"/>
            <p:cNvCxnSpPr/>
            <p:nvPr/>
          </p:nvCxnSpPr>
          <p:spPr>
            <a:xfrm rot="10800000">
              <a:off x="103276" y="3441000"/>
              <a:ext cx="0" cy="15876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27"/>
            <p:cNvCxnSpPr/>
            <p:nvPr/>
          </p:nvCxnSpPr>
          <p:spPr>
            <a:xfrm rot="10800000">
              <a:off x="101561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27"/>
            <p:cNvCxnSpPr/>
            <p:nvPr/>
          </p:nvCxnSpPr>
          <p:spPr>
            <a:xfrm rot="10800000">
              <a:off x="101561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2" name="Google Shape;172;p27"/>
            <p:cNvCxnSpPr/>
            <p:nvPr/>
          </p:nvCxnSpPr>
          <p:spPr>
            <a:xfrm rot="10800000">
              <a:off x="103284" y="115475"/>
              <a:ext cx="0" cy="17478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3" name="Google Shape;173;p2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7"/>
          <p:cNvSpPr txBox="1"/>
          <p:nvPr>
            <p:ph type="title"/>
          </p:nvPr>
        </p:nvSpPr>
        <p:spPr>
          <a:xfrm>
            <a:off x="713225" y="5395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1" type="subTitle"/>
          </p:nvPr>
        </p:nvSpPr>
        <p:spPr>
          <a:xfrm>
            <a:off x="3814725" y="539500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6" name="Google Shape;176;p27"/>
          <p:cNvSpPr txBox="1"/>
          <p:nvPr>
            <p:ph idx="2" type="subTitle"/>
          </p:nvPr>
        </p:nvSpPr>
        <p:spPr>
          <a:xfrm>
            <a:off x="3814725" y="91219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idx="3" type="subTitle"/>
          </p:nvPr>
        </p:nvSpPr>
        <p:spPr>
          <a:xfrm>
            <a:off x="3814725" y="2039536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8" name="Google Shape;178;p27"/>
          <p:cNvSpPr txBox="1"/>
          <p:nvPr>
            <p:ph idx="4" type="subTitle"/>
          </p:nvPr>
        </p:nvSpPr>
        <p:spPr>
          <a:xfrm>
            <a:off x="3814725" y="2412230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idx="5" type="subTitle"/>
          </p:nvPr>
        </p:nvSpPr>
        <p:spPr>
          <a:xfrm>
            <a:off x="3814725" y="3539400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0" name="Google Shape;180;p27"/>
          <p:cNvSpPr txBox="1"/>
          <p:nvPr>
            <p:ph idx="6" type="subTitle"/>
          </p:nvPr>
        </p:nvSpPr>
        <p:spPr>
          <a:xfrm>
            <a:off x="3814725" y="391209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TITLE_ONLY_3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8"/>
          <p:cNvSpPr/>
          <p:nvPr/>
        </p:nvSpPr>
        <p:spPr>
          <a:xfrm>
            <a:off x="-25974" y="1501134"/>
            <a:ext cx="5967900" cy="213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4" name="Google Shape;184;p28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28"/>
          <p:cNvSpPr txBox="1"/>
          <p:nvPr>
            <p:ph idx="1" type="subTitle"/>
          </p:nvPr>
        </p:nvSpPr>
        <p:spPr>
          <a:xfrm>
            <a:off x="1433564" y="2334485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6" name="Google Shape;186;p28"/>
          <p:cNvSpPr txBox="1"/>
          <p:nvPr>
            <p:ph idx="2" type="subTitle"/>
          </p:nvPr>
        </p:nvSpPr>
        <p:spPr>
          <a:xfrm>
            <a:off x="935264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28"/>
          <p:cNvSpPr txBox="1"/>
          <p:nvPr>
            <p:ph idx="3" type="subTitle"/>
          </p:nvPr>
        </p:nvSpPr>
        <p:spPr>
          <a:xfrm>
            <a:off x="3892018" y="2327453"/>
            <a:ext cx="8778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8" name="Google Shape;188;p28"/>
          <p:cNvSpPr txBox="1"/>
          <p:nvPr>
            <p:ph idx="4" type="subTitle"/>
          </p:nvPr>
        </p:nvSpPr>
        <p:spPr>
          <a:xfrm>
            <a:off x="3393718" y="2705684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5">
  <p:cSld name="TITLE_ONLY_3_1_1">
    <p:bg>
      <p:bgPr>
        <a:solidFill>
          <a:schemeClr val="dk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/>
          <p:nvPr/>
        </p:nvSpPr>
        <p:spPr>
          <a:xfrm>
            <a:off x="101550" y="109375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 rot="5400000">
            <a:off x="2171625" y="1555375"/>
            <a:ext cx="5160600" cy="203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6391941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" name="Google Shape;193;p29"/>
          <p:cNvSpPr txBox="1"/>
          <p:nvPr>
            <p:ph idx="1" type="subTitle"/>
          </p:nvPr>
        </p:nvSpPr>
        <p:spPr>
          <a:xfrm>
            <a:off x="3814725" y="537500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4" name="Google Shape;194;p29"/>
          <p:cNvSpPr txBox="1"/>
          <p:nvPr>
            <p:ph idx="2" type="subTitle"/>
          </p:nvPr>
        </p:nvSpPr>
        <p:spPr>
          <a:xfrm>
            <a:off x="3814725" y="908709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5" name="Google Shape;195;p29"/>
          <p:cNvSpPr txBox="1"/>
          <p:nvPr>
            <p:ph idx="3" type="subTitle"/>
          </p:nvPr>
        </p:nvSpPr>
        <p:spPr>
          <a:xfrm>
            <a:off x="3814725" y="2150549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6" name="Google Shape;196;p29"/>
          <p:cNvSpPr txBox="1"/>
          <p:nvPr>
            <p:ph idx="4" type="subTitle"/>
          </p:nvPr>
        </p:nvSpPr>
        <p:spPr>
          <a:xfrm>
            <a:off x="3814725" y="2531948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idx="5" type="subTitle"/>
          </p:nvPr>
        </p:nvSpPr>
        <p:spPr>
          <a:xfrm>
            <a:off x="3814725" y="3770513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9"/>
          <p:cNvSpPr txBox="1"/>
          <p:nvPr>
            <p:ph idx="6" type="subTitle"/>
          </p:nvPr>
        </p:nvSpPr>
        <p:spPr>
          <a:xfrm>
            <a:off x="3814725" y="4151913"/>
            <a:ext cx="18744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621575" y="1228437"/>
            <a:ext cx="7878300" cy="36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9" name="Google Shape;29;p4"/>
          <p:cNvSpPr txBox="1"/>
          <p:nvPr>
            <p:ph type="title"/>
          </p:nvPr>
        </p:nvSpPr>
        <p:spPr>
          <a:xfrm>
            <a:off x="625300" y="315813"/>
            <a:ext cx="7704000" cy="7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1_2">
    <p:bg>
      <p:bgPr>
        <a:solidFill>
          <a:schemeClr val="lt1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 txBox="1"/>
          <p:nvPr>
            <p:ph type="title"/>
          </p:nvPr>
        </p:nvSpPr>
        <p:spPr>
          <a:xfrm>
            <a:off x="625300" y="323675"/>
            <a:ext cx="7805400" cy="6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TITLE_ONLY_1_1">
    <p:bg>
      <p:bgPr>
        <a:solidFill>
          <a:schemeClr val="dk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2"/>
          <p:cNvSpPr txBox="1"/>
          <p:nvPr>
            <p:ph type="title"/>
          </p:nvPr>
        </p:nvSpPr>
        <p:spPr>
          <a:xfrm>
            <a:off x="4876902" y="120065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TITLE_ONLY_1_1_1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 txBox="1"/>
          <p:nvPr>
            <p:ph type="title"/>
          </p:nvPr>
        </p:nvSpPr>
        <p:spPr>
          <a:xfrm>
            <a:off x="713227" y="31090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TITLE_ONLY_1_1_1_1">
    <p:bg>
      <p:bgPr>
        <a:solidFill>
          <a:schemeClr val="dk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4"/>
          <p:cNvSpPr txBox="1"/>
          <p:nvPr>
            <p:ph type="title"/>
          </p:nvPr>
        </p:nvSpPr>
        <p:spPr>
          <a:xfrm>
            <a:off x="713227" y="539500"/>
            <a:ext cx="317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TITLE_ONLY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489900" y="2183550"/>
            <a:ext cx="2270700" cy="7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3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TITLE_ONLY_2_3">
    <p:bg>
      <p:bgPr>
        <a:solidFill>
          <a:schemeClr val="dk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6"/>
          <p:cNvSpPr/>
          <p:nvPr/>
        </p:nvSpPr>
        <p:spPr>
          <a:xfrm>
            <a:off x="0" y="1234075"/>
            <a:ext cx="2906400" cy="267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20" name="Google Shape;220;p36"/>
          <p:cNvCxnSpPr/>
          <p:nvPr/>
        </p:nvCxnSpPr>
        <p:spPr>
          <a:xfrm>
            <a:off x="103800" y="1235275"/>
            <a:ext cx="0" cy="2688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36"/>
          <p:cNvSpPr txBox="1"/>
          <p:nvPr>
            <p:ph type="title"/>
          </p:nvPr>
        </p:nvSpPr>
        <p:spPr>
          <a:xfrm>
            <a:off x="713225" y="2183550"/>
            <a:ext cx="2270700" cy="7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TITLE_ONLY_2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609547" y="378511"/>
            <a:ext cx="3946800" cy="13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" name="Google Shape;224;p3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TITLE_ONLY_2_2_1"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713225" y="353950"/>
            <a:ext cx="7726800" cy="75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TITLE_ONLY_2_1"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9"/>
          <p:cNvSpPr txBox="1"/>
          <p:nvPr>
            <p:ph type="title"/>
          </p:nvPr>
        </p:nvSpPr>
        <p:spPr>
          <a:xfrm>
            <a:off x="491400" y="1929600"/>
            <a:ext cx="22677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6">
  <p:cSld name="TITLE_ONLY_2_1_1"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40"/>
          <p:cNvSpPr txBox="1"/>
          <p:nvPr>
            <p:ph type="title"/>
          </p:nvPr>
        </p:nvSpPr>
        <p:spPr>
          <a:xfrm>
            <a:off x="6172200" y="420540"/>
            <a:ext cx="2267700" cy="12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3189572" y="-61450"/>
            <a:ext cx="6166500" cy="525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" type="subTitle"/>
          </p:nvPr>
        </p:nvSpPr>
        <p:spPr>
          <a:xfrm>
            <a:off x="4153278" y="3146801"/>
            <a:ext cx="1837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2" type="subTitle"/>
          </p:nvPr>
        </p:nvSpPr>
        <p:spPr>
          <a:xfrm>
            <a:off x="3906378" y="3458361"/>
            <a:ext cx="20847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3" type="subTitle"/>
          </p:nvPr>
        </p:nvSpPr>
        <p:spPr>
          <a:xfrm>
            <a:off x="6374237" y="580394"/>
            <a:ext cx="19200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6374239" y="883466"/>
            <a:ext cx="2082300" cy="11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7">
  <p:cSld name="TITLE_ONLY_4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41"/>
          <p:cNvSpPr/>
          <p:nvPr/>
        </p:nvSpPr>
        <p:spPr>
          <a:xfrm>
            <a:off x="2897" y="-49925"/>
            <a:ext cx="9144000" cy="5208300"/>
          </a:xfrm>
          <a:prstGeom prst="rect">
            <a:avLst/>
          </a:prstGeom>
          <a:solidFill>
            <a:schemeClr val="dk1">
              <a:alpha val="6480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1"/>
          <p:cNvSpPr/>
          <p:nvPr/>
        </p:nvSpPr>
        <p:spPr>
          <a:xfrm>
            <a:off x="2724150" y="0"/>
            <a:ext cx="369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38" name="Google Shape;238;p41"/>
          <p:cNvCxnSpPr/>
          <p:nvPr/>
        </p:nvCxnSpPr>
        <p:spPr>
          <a:xfrm>
            <a:off x="2703648" y="1062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41"/>
          <p:cNvCxnSpPr/>
          <p:nvPr/>
        </p:nvCxnSpPr>
        <p:spPr>
          <a:xfrm>
            <a:off x="2703648" y="5037300"/>
            <a:ext cx="3811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41"/>
          <p:cNvSpPr txBox="1"/>
          <p:nvPr>
            <p:ph type="title"/>
          </p:nvPr>
        </p:nvSpPr>
        <p:spPr>
          <a:xfrm>
            <a:off x="2724150" y="354084"/>
            <a:ext cx="36957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8">
  <p:cSld name="TITLE_ONLY_4_1">
    <p:bg>
      <p:bgPr>
        <a:solidFill>
          <a:schemeClr val="dk1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13225" y="682725"/>
            <a:ext cx="2084100" cy="78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4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/>
          <p:nvPr>
            <p:ph type="title"/>
          </p:nvPr>
        </p:nvSpPr>
        <p:spPr>
          <a:xfrm>
            <a:off x="678626" y="323575"/>
            <a:ext cx="7795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6" name="Google Shape;246;p43"/>
          <p:cNvSpPr txBox="1"/>
          <p:nvPr>
            <p:ph idx="1" type="subTitle"/>
          </p:nvPr>
        </p:nvSpPr>
        <p:spPr>
          <a:xfrm>
            <a:off x="1129018" y="1419022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43"/>
          <p:cNvSpPr txBox="1"/>
          <p:nvPr>
            <p:ph idx="2" type="subTitle"/>
          </p:nvPr>
        </p:nvSpPr>
        <p:spPr>
          <a:xfrm>
            <a:off x="1005268" y="1701365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48" name="Google Shape;248;p43"/>
          <p:cNvSpPr txBox="1"/>
          <p:nvPr>
            <p:ph idx="3" type="subTitle"/>
          </p:nvPr>
        </p:nvSpPr>
        <p:spPr>
          <a:xfrm>
            <a:off x="3549953" y="141422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9" name="Google Shape;249;p43"/>
          <p:cNvSpPr txBox="1"/>
          <p:nvPr>
            <p:ph idx="4" type="subTitle"/>
          </p:nvPr>
        </p:nvSpPr>
        <p:spPr>
          <a:xfrm>
            <a:off x="3426503" y="1701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0" name="Google Shape;250;p43"/>
          <p:cNvSpPr txBox="1"/>
          <p:nvPr>
            <p:ph idx="5" type="subTitle"/>
          </p:nvPr>
        </p:nvSpPr>
        <p:spPr>
          <a:xfrm>
            <a:off x="6059184" y="1414222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1" name="Google Shape;251;p43"/>
          <p:cNvSpPr txBox="1"/>
          <p:nvPr>
            <p:ph idx="6" type="subTitle"/>
          </p:nvPr>
        </p:nvSpPr>
        <p:spPr>
          <a:xfrm>
            <a:off x="5883984" y="1701365"/>
            <a:ext cx="2222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2" name="Google Shape;252;p43"/>
          <p:cNvSpPr txBox="1"/>
          <p:nvPr>
            <p:ph idx="7" type="subTitle"/>
          </p:nvPr>
        </p:nvSpPr>
        <p:spPr>
          <a:xfrm>
            <a:off x="1129018" y="2684950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3" name="Google Shape;253;p43"/>
          <p:cNvSpPr txBox="1"/>
          <p:nvPr>
            <p:ph idx="8" type="subTitle"/>
          </p:nvPr>
        </p:nvSpPr>
        <p:spPr>
          <a:xfrm>
            <a:off x="1005268" y="2947812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4" name="Google Shape;254;p43"/>
          <p:cNvSpPr txBox="1"/>
          <p:nvPr>
            <p:ph idx="9" type="subTitle"/>
          </p:nvPr>
        </p:nvSpPr>
        <p:spPr>
          <a:xfrm>
            <a:off x="3551303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idx="13" type="subTitle"/>
          </p:nvPr>
        </p:nvSpPr>
        <p:spPr>
          <a:xfrm>
            <a:off x="3426503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6" name="Google Shape;256;p43"/>
          <p:cNvSpPr txBox="1"/>
          <p:nvPr>
            <p:ph idx="14" type="subTitle"/>
          </p:nvPr>
        </p:nvSpPr>
        <p:spPr>
          <a:xfrm>
            <a:off x="6059184" y="2684950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15" type="subTitle"/>
          </p:nvPr>
        </p:nvSpPr>
        <p:spPr>
          <a:xfrm>
            <a:off x="5934384" y="29493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58" name="Google Shape;258;p4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4_1"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title"/>
          </p:nvPr>
        </p:nvSpPr>
        <p:spPr>
          <a:xfrm>
            <a:off x="2397750" y="323575"/>
            <a:ext cx="6076500" cy="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44"/>
          <p:cNvSpPr txBox="1"/>
          <p:nvPr>
            <p:ph idx="1" type="subTitle"/>
          </p:nvPr>
        </p:nvSpPr>
        <p:spPr>
          <a:xfrm>
            <a:off x="3201193" y="1571422"/>
            <a:ext cx="18744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44"/>
          <p:cNvSpPr txBox="1"/>
          <p:nvPr>
            <p:ph idx="2" type="subTitle"/>
          </p:nvPr>
        </p:nvSpPr>
        <p:spPr>
          <a:xfrm>
            <a:off x="3201193" y="1853765"/>
            <a:ext cx="21219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44"/>
          <p:cNvSpPr txBox="1"/>
          <p:nvPr>
            <p:ph idx="3" type="subTitle"/>
          </p:nvPr>
        </p:nvSpPr>
        <p:spPr>
          <a:xfrm>
            <a:off x="6341184" y="1566622"/>
            <a:ext cx="18744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4" name="Google Shape;264;p44"/>
          <p:cNvSpPr txBox="1"/>
          <p:nvPr>
            <p:ph idx="4" type="subTitle"/>
          </p:nvPr>
        </p:nvSpPr>
        <p:spPr>
          <a:xfrm>
            <a:off x="6341184" y="1853765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44"/>
          <p:cNvSpPr txBox="1"/>
          <p:nvPr>
            <p:ph idx="5" type="subTitle"/>
          </p:nvPr>
        </p:nvSpPr>
        <p:spPr>
          <a:xfrm>
            <a:off x="6341184" y="2665518"/>
            <a:ext cx="1871700" cy="28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6" name="Google Shape;266;p44"/>
          <p:cNvSpPr txBox="1"/>
          <p:nvPr>
            <p:ph idx="6" type="subTitle"/>
          </p:nvPr>
        </p:nvSpPr>
        <p:spPr>
          <a:xfrm>
            <a:off x="6341184" y="2952661"/>
            <a:ext cx="2222100" cy="47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7" name="Google Shape;267;p44"/>
          <p:cNvSpPr txBox="1"/>
          <p:nvPr>
            <p:ph idx="7" type="subTitle"/>
          </p:nvPr>
        </p:nvSpPr>
        <p:spPr>
          <a:xfrm>
            <a:off x="3201193" y="2670711"/>
            <a:ext cx="18744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8" name="Google Shape;268;p44"/>
          <p:cNvSpPr txBox="1"/>
          <p:nvPr>
            <p:ph idx="8" type="subTitle"/>
          </p:nvPr>
        </p:nvSpPr>
        <p:spPr>
          <a:xfrm>
            <a:off x="3201193" y="2954334"/>
            <a:ext cx="2121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9" name="Google Shape;269;p44"/>
          <p:cNvSpPr txBox="1"/>
          <p:nvPr>
            <p:ph idx="9" type="subTitle"/>
          </p:nvPr>
        </p:nvSpPr>
        <p:spPr>
          <a:xfrm>
            <a:off x="3201193" y="3785607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0" name="Google Shape;270;p44"/>
          <p:cNvSpPr txBox="1"/>
          <p:nvPr>
            <p:ph idx="13" type="subTitle"/>
          </p:nvPr>
        </p:nvSpPr>
        <p:spPr>
          <a:xfrm>
            <a:off x="3201193" y="4070783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4"/>
          <p:cNvSpPr txBox="1"/>
          <p:nvPr>
            <p:ph idx="14" type="subTitle"/>
          </p:nvPr>
        </p:nvSpPr>
        <p:spPr>
          <a:xfrm>
            <a:off x="6341184" y="3787383"/>
            <a:ext cx="1871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idx="15" type="subTitle"/>
          </p:nvPr>
        </p:nvSpPr>
        <p:spPr>
          <a:xfrm>
            <a:off x="6341184" y="4072559"/>
            <a:ext cx="21213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/>
          <p:nvPr/>
        </p:nvSpPr>
        <p:spPr>
          <a:xfrm>
            <a:off x="2766683" y="357561"/>
            <a:ext cx="5559600" cy="448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6" name="Google Shape;276;p45"/>
          <p:cNvSpPr txBox="1"/>
          <p:nvPr>
            <p:ph idx="1" type="subTitle"/>
          </p:nvPr>
        </p:nvSpPr>
        <p:spPr>
          <a:xfrm>
            <a:off x="3845043" y="1000523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" name="Google Shape;277;p45"/>
          <p:cNvSpPr txBox="1"/>
          <p:nvPr>
            <p:ph idx="2" type="subTitle"/>
          </p:nvPr>
        </p:nvSpPr>
        <p:spPr>
          <a:xfrm>
            <a:off x="3845043" y="1263389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idx="3" type="subTitle"/>
          </p:nvPr>
        </p:nvSpPr>
        <p:spPr>
          <a:xfrm>
            <a:off x="3845043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9" name="Google Shape;279;p45"/>
          <p:cNvSpPr txBox="1"/>
          <p:nvPr>
            <p:ph idx="4" type="subTitle"/>
          </p:nvPr>
        </p:nvSpPr>
        <p:spPr>
          <a:xfrm>
            <a:off x="6411818" y="1263378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0" name="Google Shape;280;p45"/>
          <p:cNvSpPr txBox="1"/>
          <p:nvPr>
            <p:ph idx="5" type="subTitle"/>
          </p:nvPr>
        </p:nvSpPr>
        <p:spPr>
          <a:xfrm>
            <a:off x="6411068" y="99917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45"/>
          <p:cNvSpPr txBox="1"/>
          <p:nvPr>
            <p:ph idx="6" type="subTitle"/>
          </p:nvPr>
        </p:nvSpPr>
        <p:spPr>
          <a:xfrm>
            <a:off x="3845043" y="3350418"/>
            <a:ext cx="1649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2" name="Google Shape;282;p45"/>
          <p:cNvSpPr txBox="1"/>
          <p:nvPr>
            <p:ph idx="7" type="subTitle"/>
          </p:nvPr>
        </p:nvSpPr>
        <p:spPr>
          <a:xfrm>
            <a:off x="6411818" y="30882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idx="8" type="subTitle"/>
          </p:nvPr>
        </p:nvSpPr>
        <p:spPr>
          <a:xfrm>
            <a:off x="6411818" y="3351760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4" name="Google Shape;284;p45"/>
          <p:cNvSpPr txBox="1"/>
          <p:nvPr>
            <p:ph type="title"/>
          </p:nvPr>
        </p:nvSpPr>
        <p:spPr>
          <a:xfrm>
            <a:off x="696450" y="1555800"/>
            <a:ext cx="1857600" cy="20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_2">
    <p:bg>
      <p:bgPr>
        <a:solidFill>
          <a:schemeClr val="dk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/>
          <p:nvPr/>
        </p:nvSpPr>
        <p:spPr>
          <a:xfrm>
            <a:off x="4116250" y="2066300"/>
            <a:ext cx="5208900" cy="10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8" name="Google Shape;288;p4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6"/>
          <p:cNvSpPr txBox="1"/>
          <p:nvPr>
            <p:ph idx="1" type="subTitle"/>
          </p:nvPr>
        </p:nvSpPr>
        <p:spPr>
          <a:xfrm>
            <a:off x="1617018" y="695723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0" name="Google Shape;290;p46"/>
          <p:cNvSpPr txBox="1"/>
          <p:nvPr>
            <p:ph idx="2" type="subTitle"/>
          </p:nvPr>
        </p:nvSpPr>
        <p:spPr>
          <a:xfrm>
            <a:off x="1617018" y="958589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1" name="Google Shape;291;p46"/>
          <p:cNvSpPr txBox="1"/>
          <p:nvPr>
            <p:ph idx="3" type="subTitle"/>
          </p:nvPr>
        </p:nvSpPr>
        <p:spPr>
          <a:xfrm>
            <a:off x="1617018" y="3393089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46"/>
          <p:cNvSpPr txBox="1"/>
          <p:nvPr>
            <p:ph idx="4" type="subTitle"/>
          </p:nvPr>
        </p:nvSpPr>
        <p:spPr>
          <a:xfrm>
            <a:off x="1617018" y="3655218"/>
            <a:ext cx="1649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3" name="Google Shape;293;p46"/>
          <p:cNvSpPr txBox="1"/>
          <p:nvPr>
            <p:ph idx="5" type="subTitle"/>
          </p:nvPr>
        </p:nvSpPr>
        <p:spPr>
          <a:xfrm>
            <a:off x="1617018" y="2047268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4" name="Google Shape;294;p46"/>
          <p:cNvSpPr txBox="1"/>
          <p:nvPr>
            <p:ph idx="6" type="subTitle"/>
          </p:nvPr>
        </p:nvSpPr>
        <p:spPr>
          <a:xfrm>
            <a:off x="1617018" y="2310740"/>
            <a:ext cx="16455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46"/>
          <p:cNvSpPr txBox="1"/>
          <p:nvPr>
            <p:ph type="title"/>
          </p:nvPr>
        </p:nvSpPr>
        <p:spPr>
          <a:xfrm>
            <a:off x="4571475" y="2238025"/>
            <a:ext cx="3868500" cy="6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1_1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47"/>
          <p:cNvSpPr txBox="1"/>
          <p:nvPr>
            <p:ph idx="1" type="subTitle"/>
          </p:nvPr>
        </p:nvSpPr>
        <p:spPr>
          <a:xfrm>
            <a:off x="4800600" y="740624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9" name="Google Shape;299;p47"/>
          <p:cNvSpPr txBox="1"/>
          <p:nvPr>
            <p:ph idx="2" type="subTitle"/>
          </p:nvPr>
        </p:nvSpPr>
        <p:spPr>
          <a:xfrm>
            <a:off x="4800600" y="1098397"/>
            <a:ext cx="34050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" name="Google Shape;300;p47"/>
          <p:cNvSpPr txBox="1"/>
          <p:nvPr>
            <p:ph idx="3" type="subTitle"/>
          </p:nvPr>
        </p:nvSpPr>
        <p:spPr>
          <a:xfrm>
            <a:off x="4800600" y="3611735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1" name="Google Shape;301;p47"/>
          <p:cNvSpPr txBox="1"/>
          <p:nvPr>
            <p:ph idx="4" type="subTitle"/>
          </p:nvPr>
        </p:nvSpPr>
        <p:spPr>
          <a:xfrm>
            <a:off x="4800600" y="2060915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47"/>
          <p:cNvSpPr txBox="1"/>
          <p:nvPr>
            <p:ph idx="5" type="subTitle"/>
          </p:nvPr>
        </p:nvSpPr>
        <p:spPr>
          <a:xfrm>
            <a:off x="4800600" y="1698951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47"/>
          <p:cNvSpPr txBox="1"/>
          <p:nvPr>
            <p:ph idx="6" type="subTitle"/>
          </p:nvPr>
        </p:nvSpPr>
        <p:spPr>
          <a:xfrm>
            <a:off x="4800600" y="3970871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4" name="Google Shape;304;p47"/>
          <p:cNvSpPr txBox="1"/>
          <p:nvPr>
            <p:ph type="title"/>
          </p:nvPr>
        </p:nvSpPr>
        <p:spPr>
          <a:xfrm>
            <a:off x="603150" y="1892800"/>
            <a:ext cx="2044200" cy="11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5" name="Google Shape;305;p47"/>
          <p:cNvSpPr txBox="1"/>
          <p:nvPr>
            <p:ph idx="7" type="subTitle"/>
          </p:nvPr>
        </p:nvSpPr>
        <p:spPr>
          <a:xfrm>
            <a:off x="4800600" y="3020457"/>
            <a:ext cx="3401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6" name="Google Shape;306;p47"/>
          <p:cNvSpPr txBox="1"/>
          <p:nvPr>
            <p:ph idx="8" type="subTitle"/>
          </p:nvPr>
        </p:nvSpPr>
        <p:spPr>
          <a:xfrm>
            <a:off x="4800600" y="2658653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4">
  <p:cSld name="CUSTOM_1_1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8"/>
          <p:cNvSpPr txBox="1"/>
          <p:nvPr>
            <p:ph idx="1" type="subTitle"/>
          </p:nvPr>
        </p:nvSpPr>
        <p:spPr>
          <a:xfrm>
            <a:off x="1440172" y="1904975"/>
            <a:ext cx="14640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0" name="Google Shape;310;p48"/>
          <p:cNvSpPr txBox="1"/>
          <p:nvPr>
            <p:ph idx="2" type="subTitle"/>
          </p:nvPr>
        </p:nvSpPr>
        <p:spPr>
          <a:xfrm>
            <a:off x="713225" y="2262750"/>
            <a:ext cx="2191200" cy="4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48"/>
          <p:cNvSpPr txBox="1"/>
          <p:nvPr>
            <p:ph idx="3" type="subTitle"/>
          </p:nvPr>
        </p:nvSpPr>
        <p:spPr>
          <a:xfrm>
            <a:off x="6220767" y="3388835"/>
            <a:ext cx="1627500" cy="21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48"/>
          <p:cNvSpPr txBox="1"/>
          <p:nvPr>
            <p:ph idx="4" type="subTitle"/>
          </p:nvPr>
        </p:nvSpPr>
        <p:spPr>
          <a:xfrm>
            <a:off x="6220767" y="2266940"/>
            <a:ext cx="2194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48"/>
          <p:cNvSpPr txBox="1"/>
          <p:nvPr>
            <p:ph idx="5" type="subTitle"/>
          </p:nvPr>
        </p:nvSpPr>
        <p:spPr>
          <a:xfrm>
            <a:off x="6220767" y="1904976"/>
            <a:ext cx="16290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4" name="Google Shape;314;p48"/>
          <p:cNvSpPr txBox="1"/>
          <p:nvPr>
            <p:ph idx="6" type="subTitle"/>
          </p:nvPr>
        </p:nvSpPr>
        <p:spPr>
          <a:xfrm>
            <a:off x="6220767" y="3747971"/>
            <a:ext cx="2194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48"/>
          <p:cNvSpPr txBox="1"/>
          <p:nvPr>
            <p:ph type="title"/>
          </p:nvPr>
        </p:nvSpPr>
        <p:spPr>
          <a:xfrm>
            <a:off x="1928825" y="377276"/>
            <a:ext cx="52863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6" name="Google Shape;316;p48"/>
          <p:cNvSpPr txBox="1"/>
          <p:nvPr>
            <p:ph idx="7" type="subTitle"/>
          </p:nvPr>
        </p:nvSpPr>
        <p:spPr>
          <a:xfrm>
            <a:off x="715348" y="3751475"/>
            <a:ext cx="2188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7" name="Google Shape;317;p48"/>
          <p:cNvSpPr txBox="1"/>
          <p:nvPr>
            <p:ph idx="8" type="subTitle"/>
          </p:nvPr>
        </p:nvSpPr>
        <p:spPr>
          <a:xfrm>
            <a:off x="1438823" y="3389675"/>
            <a:ext cx="1465500" cy="2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2">
  <p:cSld name="CUSTOM_1_1_1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9"/>
          <p:cNvSpPr/>
          <p:nvPr/>
        </p:nvSpPr>
        <p:spPr>
          <a:xfrm>
            <a:off x="0" y="2571750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0" name="Google Shape;320;p49"/>
          <p:cNvSpPr txBox="1"/>
          <p:nvPr>
            <p:ph idx="1" type="subTitle"/>
          </p:nvPr>
        </p:nvSpPr>
        <p:spPr>
          <a:xfrm>
            <a:off x="3878479" y="3404434"/>
            <a:ext cx="13806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1" name="Google Shape;321;p49"/>
          <p:cNvSpPr txBox="1"/>
          <p:nvPr>
            <p:ph idx="2" type="subTitle"/>
          </p:nvPr>
        </p:nvSpPr>
        <p:spPr>
          <a:xfrm>
            <a:off x="3718125" y="3707075"/>
            <a:ext cx="17013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2" name="Google Shape;322;p49"/>
          <p:cNvSpPr txBox="1"/>
          <p:nvPr>
            <p:ph idx="3" type="subTitle"/>
          </p:nvPr>
        </p:nvSpPr>
        <p:spPr>
          <a:xfrm>
            <a:off x="1160379" y="340443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3" name="Google Shape;323;p49"/>
          <p:cNvSpPr txBox="1"/>
          <p:nvPr>
            <p:ph idx="4" type="subTitle"/>
          </p:nvPr>
        </p:nvSpPr>
        <p:spPr>
          <a:xfrm>
            <a:off x="6443575" y="3707075"/>
            <a:ext cx="17013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4" name="Google Shape;324;p49"/>
          <p:cNvSpPr txBox="1"/>
          <p:nvPr>
            <p:ph idx="5" type="subTitle"/>
          </p:nvPr>
        </p:nvSpPr>
        <p:spPr>
          <a:xfrm>
            <a:off x="6607154" y="3403984"/>
            <a:ext cx="13806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5" name="Google Shape;325;p49"/>
          <p:cNvSpPr txBox="1"/>
          <p:nvPr>
            <p:ph idx="6" type="subTitle"/>
          </p:nvPr>
        </p:nvSpPr>
        <p:spPr>
          <a:xfrm>
            <a:off x="999200" y="3707075"/>
            <a:ext cx="17013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9"/>
          <p:cNvSpPr txBox="1"/>
          <p:nvPr>
            <p:ph type="title"/>
          </p:nvPr>
        </p:nvSpPr>
        <p:spPr>
          <a:xfrm>
            <a:off x="1092825" y="316735"/>
            <a:ext cx="69519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7" name="Google Shape;327;p4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8" name="Google Shape;328;p49"/>
          <p:cNvGrpSpPr/>
          <p:nvPr/>
        </p:nvGrpSpPr>
        <p:grpSpPr>
          <a:xfrm>
            <a:off x="101550" y="2571913"/>
            <a:ext cx="8941926" cy="2465867"/>
            <a:chOff x="101550" y="4001975"/>
            <a:chExt cx="8941926" cy="1035600"/>
          </a:xfrm>
        </p:grpSpPr>
        <p:cxnSp>
          <p:nvCxnSpPr>
            <p:cNvPr id="329" name="Google Shape;329;p49"/>
            <p:cNvCxnSpPr/>
            <p:nvPr/>
          </p:nvCxnSpPr>
          <p:spPr>
            <a:xfrm>
              <a:off x="102576" y="5037402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0" name="Google Shape;330;p49"/>
            <p:cNvCxnSpPr/>
            <p:nvPr/>
          </p:nvCxnSpPr>
          <p:spPr>
            <a:xfrm>
              <a:off x="9042449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1" name="Google Shape;331;p49"/>
            <p:cNvCxnSpPr/>
            <p:nvPr/>
          </p:nvCxnSpPr>
          <p:spPr>
            <a:xfrm>
              <a:off x="101550" y="4001975"/>
              <a:ext cx="0" cy="10356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3">
  <p:cSld name="CUSTOM_1_1_1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0"/>
          <p:cNvSpPr txBox="1"/>
          <p:nvPr>
            <p:ph idx="1" type="subTitle"/>
          </p:nvPr>
        </p:nvSpPr>
        <p:spPr>
          <a:xfrm>
            <a:off x="4371899" y="2231747"/>
            <a:ext cx="13806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4" name="Google Shape;334;p50"/>
          <p:cNvSpPr txBox="1"/>
          <p:nvPr>
            <p:ph idx="2" type="subTitle"/>
          </p:nvPr>
        </p:nvSpPr>
        <p:spPr>
          <a:xfrm>
            <a:off x="4240062" y="2534400"/>
            <a:ext cx="1494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0"/>
          <p:cNvSpPr txBox="1"/>
          <p:nvPr>
            <p:ph idx="3" type="subTitle"/>
          </p:nvPr>
        </p:nvSpPr>
        <p:spPr>
          <a:xfrm>
            <a:off x="6878236" y="983309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6" name="Google Shape;336;p50"/>
          <p:cNvSpPr txBox="1"/>
          <p:nvPr>
            <p:ph idx="4" type="subTitle"/>
          </p:nvPr>
        </p:nvSpPr>
        <p:spPr>
          <a:xfrm>
            <a:off x="6878238" y="3783300"/>
            <a:ext cx="1494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50"/>
          <p:cNvSpPr txBox="1"/>
          <p:nvPr>
            <p:ph idx="5" type="subTitle"/>
          </p:nvPr>
        </p:nvSpPr>
        <p:spPr>
          <a:xfrm>
            <a:off x="6878236" y="3480209"/>
            <a:ext cx="13806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idx="6" type="subTitle"/>
          </p:nvPr>
        </p:nvSpPr>
        <p:spPr>
          <a:xfrm>
            <a:off x="6878237" y="1285950"/>
            <a:ext cx="1494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0"/>
          <p:cNvSpPr txBox="1"/>
          <p:nvPr>
            <p:ph type="title"/>
          </p:nvPr>
        </p:nvSpPr>
        <p:spPr>
          <a:xfrm>
            <a:off x="713225" y="316725"/>
            <a:ext cx="2457300" cy="16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5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6391950" y="1898400"/>
            <a:ext cx="2169300" cy="13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5">
  <p:cSld name="CUSTOM_2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1"/>
          <p:cNvSpPr txBox="1"/>
          <p:nvPr>
            <p:ph idx="1" type="subTitle"/>
          </p:nvPr>
        </p:nvSpPr>
        <p:spPr>
          <a:xfrm>
            <a:off x="1097425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3" name="Google Shape;343;p51"/>
          <p:cNvSpPr txBox="1"/>
          <p:nvPr>
            <p:ph idx="2" type="subTitle"/>
          </p:nvPr>
        </p:nvSpPr>
        <p:spPr>
          <a:xfrm>
            <a:off x="491125" y="1770605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1"/>
          <p:cNvSpPr txBox="1"/>
          <p:nvPr>
            <p:ph idx="3" type="subTitle"/>
          </p:nvPr>
        </p:nvSpPr>
        <p:spPr>
          <a:xfrm>
            <a:off x="1097425" y="266987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5" name="Google Shape;345;p51"/>
          <p:cNvSpPr txBox="1"/>
          <p:nvPr>
            <p:ph idx="4" type="subTitle"/>
          </p:nvPr>
        </p:nvSpPr>
        <p:spPr>
          <a:xfrm>
            <a:off x="492025" y="3022471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6" name="Google Shape;346;p51"/>
          <p:cNvSpPr txBox="1"/>
          <p:nvPr>
            <p:ph idx="5" type="subTitle"/>
          </p:nvPr>
        </p:nvSpPr>
        <p:spPr>
          <a:xfrm>
            <a:off x="6688052" y="141965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7" name="Google Shape;347;p51"/>
          <p:cNvSpPr txBox="1"/>
          <p:nvPr>
            <p:ph idx="6" type="subTitle"/>
          </p:nvPr>
        </p:nvSpPr>
        <p:spPr>
          <a:xfrm>
            <a:off x="6688052" y="1767956"/>
            <a:ext cx="1985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51"/>
          <p:cNvSpPr txBox="1"/>
          <p:nvPr>
            <p:ph idx="7" type="subTitle"/>
          </p:nvPr>
        </p:nvSpPr>
        <p:spPr>
          <a:xfrm>
            <a:off x="6668083" y="26673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49" name="Google Shape;349;p51"/>
          <p:cNvSpPr txBox="1"/>
          <p:nvPr>
            <p:ph idx="8" type="subTitle"/>
          </p:nvPr>
        </p:nvSpPr>
        <p:spPr>
          <a:xfrm>
            <a:off x="6668083" y="3023302"/>
            <a:ext cx="1984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" name="Google Shape;350;p51"/>
          <p:cNvSpPr txBox="1"/>
          <p:nvPr>
            <p:ph type="title"/>
          </p:nvPr>
        </p:nvSpPr>
        <p:spPr>
          <a:xfrm>
            <a:off x="2680670" y="442691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1" name="Google Shape;351;p5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6">
  <p:cSld name="CUSTOM_2_3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2"/>
          <p:cNvSpPr/>
          <p:nvPr/>
        </p:nvSpPr>
        <p:spPr>
          <a:xfrm rot="-5400000">
            <a:off x="5197775" y="524950"/>
            <a:ext cx="3474300" cy="45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4" name="Google Shape;354;p52"/>
          <p:cNvSpPr txBox="1"/>
          <p:nvPr>
            <p:ph idx="1" type="subTitle"/>
          </p:nvPr>
        </p:nvSpPr>
        <p:spPr>
          <a:xfrm>
            <a:off x="5374550" y="304927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5" name="Google Shape;355;p52"/>
          <p:cNvSpPr txBox="1"/>
          <p:nvPr>
            <p:ph idx="2" type="subTitle"/>
          </p:nvPr>
        </p:nvSpPr>
        <p:spPr>
          <a:xfrm>
            <a:off x="5096250" y="3419674"/>
            <a:ext cx="15363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6" name="Google Shape;356;p52"/>
          <p:cNvSpPr txBox="1"/>
          <p:nvPr>
            <p:ph idx="3" type="subTitle"/>
          </p:nvPr>
        </p:nvSpPr>
        <p:spPr>
          <a:xfrm>
            <a:off x="7070388" y="304927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7" name="Google Shape;357;p52"/>
          <p:cNvSpPr txBox="1"/>
          <p:nvPr>
            <p:ph idx="4" type="subTitle"/>
          </p:nvPr>
        </p:nvSpPr>
        <p:spPr>
          <a:xfrm>
            <a:off x="6781652" y="3401875"/>
            <a:ext cx="15363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8" name="Google Shape;358;p52"/>
          <p:cNvSpPr txBox="1"/>
          <p:nvPr>
            <p:ph idx="5" type="subTitle"/>
          </p:nvPr>
        </p:nvSpPr>
        <p:spPr>
          <a:xfrm>
            <a:off x="7085058" y="169443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idx="6" type="subTitle"/>
          </p:nvPr>
        </p:nvSpPr>
        <p:spPr>
          <a:xfrm>
            <a:off x="5096252" y="2064834"/>
            <a:ext cx="15363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52"/>
          <p:cNvSpPr txBox="1"/>
          <p:nvPr>
            <p:ph idx="7" type="subTitle"/>
          </p:nvPr>
        </p:nvSpPr>
        <p:spPr>
          <a:xfrm>
            <a:off x="5387408" y="169442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1" name="Google Shape;361;p52"/>
          <p:cNvSpPr txBox="1"/>
          <p:nvPr>
            <p:ph idx="8" type="subTitle"/>
          </p:nvPr>
        </p:nvSpPr>
        <p:spPr>
          <a:xfrm>
            <a:off x="6794721" y="2064830"/>
            <a:ext cx="15321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2" name="Google Shape;362;p52"/>
          <p:cNvSpPr txBox="1"/>
          <p:nvPr>
            <p:ph type="title"/>
          </p:nvPr>
        </p:nvSpPr>
        <p:spPr>
          <a:xfrm>
            <a:off x="725525" y="442700"/>
            <a:ext cx="28326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3" name="Google Shape;363;p52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4" name="Google Shape;364;p52"/>
          <p:cNvCxnSpPr/>
          <p:nvPr/>
        </p:nvCxnSpPr>
        <p:spPr>
          <a:xfrm>
            <a:off x="9045300" y="1089550"/>
            <a:ext cx="0" cy="346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7">
  <p:cSld name="CUSTOM_2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idx="1" type="subTitle"/>
          </p:nvPr>
        </p:nvSpPr>
        <p:spPr>
          <a:xfrm>
            <a:off x="3892017" y="16211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7" name="Google Shape;367;p53"/>
          <p:cNvSpPr txBox="1"/>
          <p:nvPr>
            <p:ph idx="2" type="subTitle"/>
          </p:nvPr>
        </p:nvSpPr>
        <p:spPr>
          <a:xfrm>
            <a:off x="669289" y="1492789"/>
            <a:ext cx="1763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8" name="Google Shape;368;p53"/>
          <p:cNvSpPr txBox="1"/>
          <p:nvPr>
            <p:ph idx="3" type="subTitle"/>
          </p:nvPr>
        </p:nvSpPr>
        <p:spPr>
          <a:xfrm>
            <a:off x="3882600" y="273982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9" name="Google Shape;369;p53"/>
          <p:cNvSpPr txBox="1"/>
          <p:nvPr>
            <p:ph idx="4" type="subTitle"/>
          </p:nvPr>
        </p:nvSpPr>
        <p:spPr>
          <a:xfrm>
            <a:off x="667489" y="260362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53"/>
          <p:cNvSpPr txBox="1"/>
          <p:nvPr>
            <p:ph idx="5" type="subTitle"/>
          </p:nvPr>
        </p:nvSpPr>
        <p:spPr>
          <a:xfrm>
            <a:off x="3892017" y="2179013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1" name="Google Shape;371;p53"/>
          <p:cNvSpPr txBox="1"/>
          <p:nvPr>
            <p:ph idx="6" type="subTitle"/>
          </p:nvPr>
        </p:nvSpPr>
        <p:spPr>
          <a:xfrm>
            <a:off x="6711611" y="2024790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53"/>
          <p:cNvSpPr txBox="1"/>
          <p:nvPr>
            <p:ph idx="7" type="subTitle"/>
          </p:nvPr>
        </p:nvSpPr>
        <p:spPr>
          <a:xfrm>
            <a:off x="3882600" y="329361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3" name="Google Shape;373;p53"/>
          <p:cNvSpPr txBox="1"/>
          <p:nvPr>
            <p:ph idx="8" type="subTitle"/>
          </p:nvPr>
        </p:nvSpPr>
        <p:spPr>
          <a:xfrm>
            <a:off x="6711611" y="3175052"/>
            <a:ext cx="17649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53"/>
          <p:cNvSpPr txBox="1"/>
          <p:nvPr>
            <p:ph type="title"/>
          </p:nvPr>
        </p:nvSpPr>
        <p:spPr>
          <a:xfrm>
            <a:off x="2654850" y="321157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5" name="Google Shape;375;p53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8">
  <p:cSld name="CUSTOM_2_1_2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4"/>
          <p:cNvSpPr txBox="1"/>
          <p:nvPr>
            <p:ph idx="1" type="subTitle"/>
          </p:nvPr>
        </p:nvSpPr>
        <p:spPr>
          <a:xfrm>
            <a:off x="2904335" y="1810511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78" name="Google Shape;378;p54"/>
          <p:cNvSpPr txBox="1"/>
          <p:nvPr>
            <p:ph idx="2" type="subTitle"/>
          </p:nvPr>
        </p:nvSpPr>
        <p:spPr>
          <a:xfrm>
            <a:off x="5913600" y="1684154"/>
            <a:ext cx="2523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9" name="Google Shape;379;p54"/>
          <p:cNvSpPr txBox="1"/>
          <p:nvPr>
            <p:ph idx="3" type="subTitle"/>
          </p:nvPr>
        </p:nvSpPr>
        <p:spPr>
          <a:xfrm>
            <a:off x="2904335" y="298504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0" name="Google Shape;380;p54"/>
          <p:cNvSpPr txBox="1"/>
          <p:nvPr>
            <p:ph idx="4" type="subTitle"/>
          </p:nvPr>
        </p:nvSpPr>
        <p:spPr>
          <a:xfrm>
            <a:off x="5913600" y="3452901"/>
            <a:ext cx="25236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1" name="Google Shape;381;p54"/>
          <p:cNvSpPr txBox="1"/>
          <p:nvPr>
            <p:ph idx="5" type="subTitle"/>
          </p:nvPr>
        </p:nvSpPr>
        <p:spPr>
          <a:xfrm>
            <a:off x="2904335" y="2397775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2" name="Google Shape;382;p54"/>
          <p:cNvSpPr txBox="1"/>
          <p:nvPr>
            <p:ph idx="6" type="subTitle"/>
          </p:nvPr>
        </p:nvSpPr>
        <p:spPr>
          <a:xfrm>
            <a:off x="5913600" y="2273737"/>
            <a:ext cx="25263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54"/>
          <p:cNvSpPr txBox="1"/>
          <p:nvPr>
            <p:ph idx="7" type="subTitle"/>
          </p:nvPr>
        </p:nvSpPr>
        <p:spPr>
          <a:xfrm>
            <a:off x="2904335" y="3572304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84" name="Google Shape;384;p54"/>
          <p:cNvSpPr txBox="1"/>
          <p:nvPr>
            <p:ph idx="8" type="subTitle"/>
          </p:nvPr>
        </p:nvSpPr>
        <p:spPr>
          <a:xfrm>
            <a:off x="5913600" y="2863319"/>
            <a:ext cx="25263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54"/>
          <p:cNvSpPr txBox="1"/>
          <p:nvPr>
            <p:ph type="title"/>
          </p:nvPr>
        </p:nvSpPr>
        <p:spPr>
          <a:xfrm>
            <a:off x="4605600" y="321157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6" name="Google Shape;386;p54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9">
  <p:cSld name="CUSTOM_2_1_1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5"/>
          <p:cNvSpPr/>
          <p:nvPr/>
        </p:nvSpPr>
        <p:spPr>
          <a:xfrm>
            <a:off x="0" y="2565177"/>
            <a:ext cx="91440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90" name="Google Shape;390;p55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391" name="Google Shape;391;p55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2" name="Google Shape;392;p55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3" name="Google Shape;393;p55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94" name="Google Shape;394;p55"/>
          <p:cNvSpPr txBox="1"/>
          <p:nvPr>
            <p:ph idx="1" type="subTitle"/>
          </p:nvPr>
        </p:nvSpPr>
        <p:spPr>
          <a:xfrm>
            <a:off x="656175" y="3176932"/>
            <a:ext cx="1763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55"/>
          <p:cNvSpPr txBox="1"/>
          <p:nvPr>
            <p:ph idx="2" type="subTitle"/>
          </p:nvPr>
        </p:nvSpPr>
        <p:spPr>
          <a:xfrm>
            <a:off x="26833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6" name="Google Shape;396;p55"/>
          <p:cNvSpPr txBox="1"/>
          <p:nvPr>
            <p:ph idx="3" type="subTitle"/>
          </p:nvPr>
        </p:nvSpPr>
        <p:spPr>
          <a:xfrm>
            <a:off x="6725625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7" name="Google Shape;397;p55"/>
          <p:cNvSpPr txBox="1"/>
          <p:nvPr>
            <p:ph idx="4" type="subTitle"/>
          </p:nvPr>
        </p:nvSpPr>
        <p:spPr>
          <a:xfrm>
            <a:off x="4710283" y="3176932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8" name="Google Shape;398;p55"/>
          <p:cNvSpPr txBox="1"/>
          <p:nvPr>
            <p:ph type="title"/>
          </p:nvPr>
        </p:nvSpPr>
        <p:spPr>
          <a:xfrm>
            <a:off x="1782363" y="321150"/>
            <a:ext cx="5580300" cy="6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0">
  <p:cSld name="CUSTOM_2_1_1_1">
    <p:bg>
      <p:bgPr>
        <a:solidFill>
          <a:schemeClr val="dk1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6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6"/>
          <p:cNvSpPr txBox="1"/>
          <p:nvPr>
            <p:ph idx="1" type="subTitle"/>
          </p:nvPr>
        </p:nvSpPr>
        <p:spPr>
          <a:xfrm>
            <a:off x="5210075" y="2870672"/>
            <a:ext cx="17631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2" name="Google Shape;402;p56"/>
          <p:cNvSpPr txBox="1"/>
          <p:nvPr>
            <p:ph idx="2" type="subTitle"/>
          </p:nvPr>
        </p:nvSpPr>
        <p:spPr>
          <a:xfrm>
            <a:off x="5210075" y="3877838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56"/>
          <p:cNvSpPr txBox="1"/>
          <p:nvPr>
            <p:ph idx="3" type="subTitle"/>
          </p:nvPr>
        </p:nvSpPr>
        <p:spPr>
          <a:xfrm>
            <a:off x="5210075" y="837463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56"/>
          <p:cNvSpPr txBox="1"/>
          <p:nvPr>
            <p:ph idx="4" type="subTitle"/>
          </p:nvPr>
        </p:nvSpPr>
        <p:spPr>
          <a:xfrm>
            <a:off x="5210075" y="1849820"/>
            <a:ext cx="17649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56"/>
          <p:cNvSpPr txBox="1"/>
          <p:nvPr>
            <p:ph type="title"/>
          </p:nvPr>
        </p:nvSpPr>
        <p:spPr>
          <a:xfrm>
            <a:off x="713225" y="1825729"/>
            <a:ext cx="2930400" cy="14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1">
  <p:cSld name="CUSTOM_2_2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57"/>
          <p:cNvSpPr/>
          <p:nvPr/>
        </p:nvSpPr>
        <p:spPr>
          <a:xfrm rot="-5400000">
            <a:off x="791250" y="1657225"/>
            <a:ext cx="2261700" cy="381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09" name="Google Shape;409;p57"/>
          <p:cNvSpPr/>
          <p:nvPr/>
        </p:nvSpPr>
        <p:spPr>
          <a:xfrm rot="-5400000">
            <a:off x="6100626" y="-249300"/>
            <a:ext cx="2261700" cy="384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410" name="Google Shape;410;p57"/>
          <p:cNvCxnSpPr/>
          <p:nvPr/>
        </p:nvCxnSpPr>
        <p:spPr>
          <a:xfrm rot="10800000">
            <a:off x="102175" y="24352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57"/>
          <p:cNvCxnSpPr/>
          <p:nvPr/>
        </p:nvCxnSpPr>
        <p:spPr>
          <a:xfrm rot="10800000">
            <a:off x="9042450" y="542550"/>
            <a:ext cx="0" cy="22566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57"/>
          <p:cNvSpPr txBox="1"/>
          <p:nvPr>
            <p:ph idx="1" type="subTitle"/>
          </p:nvPr>
        </p:nvSpPr>
        <p:spPr>
          <a:xfrm>
            <a:off x="638712" y="369595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3" name="Google Shape;413;p57"/>
          <p:cNvSpPr txBox="1"/>
          <p:nvPr>
            <p:ph idx="2" type="subTitle"/>
          </p:nvPr>
        </p:nvSpPr>
        <p:spPr>
          <a:xfrm>
            <a:off x="638700" y="2992465"/>
            <a:ext cx="28245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57"/>
          <p:cNvSpPr txBox="1"/>
          <p:nvPr>
            <p:ph idx="3" type="subTitle"/>
          </p:nvPr>
        </p:nvSpPr>
        <p:spPr>
          <a:xfrm>
            <a:off x="638712" y="2708842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5" name="Google Shape;415;p57"/>
          <p:cNvSpPr txBox="1"/>
          <p:nvPr>
            <p:ph idx="4" type="subTitle"/>
          </p:nvPr>
        </p:nvSpPr>
        <p:spPr>
          <a:xfrm>
            <a:off x="638700" y="3979363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6" name="Google Shape;416;p57"/>
          <p:cNvSpPr txBox="1"/>
          <p:nvPr>
            <p:ph idx="5" type="subTitle"/>
          </p:nvPr>
        </p:nvSpPr>
        <p:spPr>
          <a:xfrm>
            <a:off x="5659138" y="817580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7" name="Google Shape;417;p57"/>
          <p:cNvSpPr txBox="1"/>
          <p:nvPr>
            <p:ph idx="6" type="subTitle"/>
          </p:nvPr>
        </p:nvSpPr>
        <p:spPr>
          <a:xfrm>
            <a:off x="5659138" y="2085210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8" name="Google Shape;418;p57"/>
          <p:cNvSpPr txBox="1"/>
          <p:nvPr>
            <p:ph idx="7" type="subTitle"/>
          </p:nvPr>
        </p:nvSpPr>
        <p:spPr>
          <a:xfrm>
            <a:off x="5659138" y="180414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9" name="Google Shape;419;p57"/>
          <p:cNvSpPr txBox="1"/>
          <p:nvPr>
            <p:ph idx="8" type="subTitle"/>
          </p:nvPr>
        </p:nvSpPr>
        <p:spPr>
          <a:xfrm>
            <a:off x="5659138" y="1100466"/>
            <a:ext cx="28254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0" name="Google Shape;420;p57"/>
          <p:cNvSpPr txBox="1"/>
          <p:nvPr>
            <p:ph type="title"/>
          </p:nvPr>
        </p:nvSpPr>
        <p:spPr>
          <a:xfrm>
            <a:off x="614437" y="321594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 12">
  <p:cSld name="CUSTOM_2_2_1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8"/>
          <p:cNvSpPr txBox="1"/>
          <p:nvPr>
            <p:ph idx="1" type="subTitle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4" name="Google Shape;424;p58"/>
          <p:cNvSpPr txBox="1"/>
          <p:nvPr>
            <p:ph idx="2" type="subTitle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5" name="Google Shape;425;p58"/>
          <p:cNvSpPr txBox="1"/>
          <p:nvPr>
            <p:ph idx="3" type="subTitle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6" name="Google Shape;426;p58"/>
          <p:cNvSpPr txBox="1"/>
          <p:nvPr>
            <p:ph idx="4" type="subTitle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7" name="Google Shape;427;p58"/>
          <p:cNvSpPr txBox="1"/>
          <p:nvPr>
            <p:ph idx="5" type="subTitle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8" name="Google Shape;428;p58"/>
          <p:cNvSpPr txBox="1"/>
          <p:nvPr>
            <p:ph idx="6" type="subTitle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9" name="Google Shape;429;p58"/>
          <p:cNvSpPr txBox="1"/>
          <p:nvPr>
            <p:ph idx="7" type="subTitle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0" name="Google Shape;430;p58"/>
          <p:cNvSpPr txBox="1"/>
          <p:nvPr>
            <p:ph idx="8" type="subTitle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1" name="Google Shape;431;p58"/>
          <p:cNvSpPr txBox="1"/>
          <p:nvPr>
            <p:ph type="title"/>
          </p:nvPr>
        </p:nvSpPr>
        <p:spPr>
          <a:xfrm>
            <a:off x="2654850" y="321594"/>
            <a:ext cx="3834300" cy="5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9"/>
          <p:cNvSpPr/>
          <p:nvPr/>
        </p:nvSpPr>
        <p:spPr>
          <a:xfrm>
            <a:off x="12520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59"/>
          <p:cNvSpPr/>
          <p:nvPr/>
        </p:nvSpPr>
        <p:spPr>
          <a:xfrm>
            <a:off x="2662900" y="1745225"/>
            <a:ext cx="3865500" cy="346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59"/>
          <p:cNvSpPr txBox="1"/>
          <p:nvPr/>
        </p:nvSpPr>
        <p:spPr>
          <a:xfrm>
            <a:off x="3311250" y="3765800"/>
            <a:ext cx="2521500" cy="60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CREDITS: This presentation template was created by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 Slidesgo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, including icons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Flaticon,</a:t>
            </a:r>
            <a:r>
              <a:rPr lang="en" sz="1100">
                <a:solidFill>
                  <a:schemeClr val="lt1"/>
                </a:solidFill>
                <a:latin typeface="Overpass ExtraLight"/>
                <a:ea typeface="Overpass ExtraLight"/>
                <a:cs typeface="Overpass ExtraLight"/>
                <a:sym typeface="Overpass ExtraLight"/>
              </a:rPr>
              <a:t> and infographics &amp; images by </a:t>
            </a:r>
            <a:r>
              <a:rPr b="1" lang="en" sz="1100">
                <a:solidFill>
                  <a:schemeClr val="lt1"/>
                </a:solidFill>
                <a:latin typeface="Overpass"/>
                <a:ea typeface="Overpass"/>
                <a:cs typeface="Overpass"/>
                <a:sym typeface="Overpass"/>
              </a:rPr>
              <a:t>Freepik. </a:t>
            </a:r>
            <a:endParaRPr b="1" sz="11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436" name="Google Shape;436;p59"/>
          <p:cNvSpPr txBox="1"/>
          <p:nvPr>
            <p:ph type="title"/>
          </p:nvPr>
        </p:nvSpPr>
        <p:spPr>
          <a:xfrm>
            <a:off x="2680525" y="663091"/>
            <a:ext cx="3834300" cy="10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3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7" name="Google Shape;437;p59"/>
          <p:cNvSpPr txBox="1"/>
          <p:nvPr>
            <p:ph idx="1" type="subTitle"/>
          </p:nvPr>
        </p:nvSpPr>
        <p:spPr>
          <a:xfrm>
            <a:off x="2773100" y="1898029"/>
            <a:ext cx="3571500" cy="12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38" name="Google Shape;438;p59"/>
          <p:cNvCxnSpPr/>
          <p:nvPr/>
        </p:nvCxnSpPr>
        <p:spPr>
          <a:xfrm>
            <a:off x="2661313" y="5037300"/>
            <a:ext cx="3872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_1_1_1_1">
    <p:bg>
      <p:bgPr>
        <a:solidFill>
          <a:schemeClr val="dk1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4863950" y="2269650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4863950" y="1696950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7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_2_1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61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1"/>
          <p:cNvSpPr txBox="1"/>
          <p:nvPr>
            <p:ph idx="1" type="subTitle"/>
          </p:nvPr>
        </p:nvSpPr>
        <p:spPr>
          <a:xfrm>
            <a:off x="2844037" y="173833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4" name="Google Shape;444;p61"/>
          <p:cNvSpPr txBox="1"/>
          <p:nvPr>
            <p:ph idx="2" type="subTitle"/>
          </p:nvPr>
        </p:nvSpPr>
        <p:spPr>
          <a:xfrm>
            <a:off x="766875" y="2110195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5" name="Google Shape;445;p61"/>
          <p:cNvSpPr txBox="1"/>
          <p:nvPr>
            <p:ph idx="3" type="subTitle"/>
          </p:nvPr>
        </p:nvSpPr>
        <p:spPr>
          <a:xfrm>
            <a:off x="766887" y="1738347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6" name="Google Shape;446;p61"/>
          <p:cNvSpPr txBox="1"/>
          <p:nvPr>
            <p:ph idx="4" type="subTitle"/>
          </p:nvPr>
        </p:nvSpPr>
        <p:spPr>
          <a:xfrm>
            <a:off x="2844025" y="2109968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7" name="Google Shape;447;p61"/>
          <p:cNvSpPr txBox="1"/>
          <p:nvPr>
            <p:ph idx="5" type="subTitle"/>
          </p:nvPr>
        </p:nvSpPr>
        <p:spPr>
          <a:xfrm>
            <a:off x="4919363" y="173834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8" name="Google Shape;448;p61"/>
          <p:cNvSpPr txBox="1"/>
          <p:nvPr>
            <p:ph idx="6" type="subTitle"/>
          </p:nvPr>
        </p:nvSpPr>
        <p:spPr>
          <a:xfrm>
            <a:off x="6996513" y="2107626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9" name="Google Shape;449;p61"/>
          <p:cNvSpPr txBox="1"/>
          <p:nvPr>
            <p:ph idx="7" type="subTitle"/>
          </p:nvPr>
        </p:nvSpPr>
        <p:spPr>
          <a:xfrm>
            <a:off x="6996513" y="1738336"/>
            <a:ext cx="13788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50" name="Google Shape;450;p61"/>
          <p:cNvSpPr txBox="1"/>
          <p:nvPr>
            <p:ph idx="8" type="subTitle"/>
          </p:nvPr>
        </p:nvSpPr>
        <p:spPr>
          <a:xfrm>
            <a:off x="4919363" y="2109457"/>
            <a:ext cx="1380600" cy="4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1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6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62"/>
          <p:cNvSpPr/>
          <p:nvPr/>
        </p:nvSpPr>
        <p:spPr>
          <a:xfrm>
            <a:off x="-94448" y="2571749"/>
            <a:ext cx="9308100" cy="258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" name="Google Shape;454;p62"/>
          <p:cNvGrpSpPr/>
          <p:nvPr/>
        </p:nvGrpSpPr>
        <p:grpSpPr>
          <a:xfrm>
            <a:off x="103226" y="2571749"/>
            <a:ext cx="8940903" cy="2481600"/>
            <a:chOff x="103226" y="2571749"/>
            <a:chExt cx="8940903" cy="2481600"/>
          </a:xfrm>
        </p:grpSpPr>
        <p:cxnSp>
          <p:nvCxnSpPr>
            <p:cNvPr id="455" name="Google Shape;455;p62"/>
            <p:cNvCxnSpPr/>
            <p:nvPr/>
          </p:nvCxnSpPr>
          <p:spPr>
            <a:xfrm>
              <a:off x="103226" y="2571749"/>
              <a:ext cx="0" cy="24816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6" name="Google Shape;456;p62"/>
            <p:cNvCxnSpPr/>
            <p:nvPr/>
          </p:nvCxnSpPr>
          <p:spPr>
            <a:xfrm>
              <a:off x="9044129" y="2571749"/>
              <a:ext cx="0" cy="24816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7" name="Google Shape;457;p62"/>
            <p:cNvCxnSpPr/>
            <p:nvPr/>
          </p:nvCxnSpPr>
          <p:spPr>
            <a:xfrm>
              <a:off x="103226" y="5053349"/>
              <a:ext cx="8940900" cy="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458" name="Google Shape;458;p62"/>
          <p:cNvSpPr txBox="1"/>
          <p:nvPr/>
        </p:nvSpPr>
        <p:spPr>
          <a:xfrm>
            <a:off x="4697172" y="1320229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t/>
            </a:r>
            <a:endParaRPr b="0" i="0" sz="6000" u="none" cap="none" strike="noStrike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459" name="Google Shape;459;p62"/>
          <p:cNvSpPr txBox="1"/>
          <p:nvPr/>
        </p:nvSpPr>
        <p:spPr>
          <a:xfrm>
            <a:off x="5911824" y="2977798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460" name="Google Shape;460;p62"/>
          <p:cNvSpPr txBox="1"/>
          <p:nvPr>
            <p:ph type="ctrTitle"/>
          </p:nvPr>
        </p:nvSpPr>
        <p:spPr>
          <a:xfrm>
            <a:off x="2194779" y="1457251"/>
            <a:ext cx="4754400" cy="222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Bebas Neue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1" name="Google Shape;461;p62"/>
          <p:cNvSpPr txBox="1"/>
          <p:nvPr>
            <p:ph idx="1" type="subTitle"/>
          </p:nvPr>
        </p:nvSpPr>
        <p:spPr>
          <a:xfrm>
            <a:off x="2364775" y="3681603"/>
            <a:ext cx="4417800" cy="369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1_1">
  <p:cSld name="CUSTOM_1_1_1_2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3"/>
          <p:cNvSpPr/>
          <p:nvPr/>
        </p:nvSpPr>
        <p:spPr>
          <a:xfrm>
            <a:off x="0" y="2571749"/>
            <a:ext cx="9144000" cy="257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63"/>
          <p:cNvSpPr txBox="1"/>
          <p:nvPr>
            <p:ph idx="1" type="subTitle"/>
          </p:nvPr>
        </p:nvSpPr>
        <p:spPr>
          <a:xfrm>
            <a:off x="3878482" y="3404430"/>
            <a:ext cx="13806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65" name="Google Shape;465;p63"/>
          <p:cNvSpPr txBox="1"/>
          <p:nvPr>
            <p:ph idx="2" type="subTitle"/>
          </p:nvPr>
        </p:nvSpPr>
        <p:spPr>
          <a:xfrm>
            <a:off x="3718124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66" name="Google Shape;466;p63"/>
          <p:cNvSpPr txBox="1"/>
          <p:nvPr>
            <p:ph idx="3" type="subTitle"/>
          </p:nvPr>
        </p:nvSpPr>
        <p:spPr>
          <a:xfrm>
            <a:off x="1160382" y="340443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67" name="Google Shape;467;p63"/>
          <p:cNvSpPr txBox="1"/>
          <p:nvPr>
            <p:ph idx="4" type="subTitle"/>
          </p:nvPr>
        </p:nvSpPr>
        <p:spPr>
          <a:xfrm>
            <a:off x="6443575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68" name="Google Shape;468;p63"/>
          <p:cNvSpPr txBox="1"/>
          <p:nvPr>
            <p:ph idx="5" type="subTitle"/>
          </p:nvPr>
        </p:nvSpPr>
        <p:spPr>
          <a:xfrm>
            <a:off x="6607152" y="3403982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69" name="Google Shape;469;p63"/>
          <p:cNvSpPr txBox="1"/>
          <p:nvPr>
            <p:ph idx="6" type="subTitle"/>
          </p:nvPr>
        </p:nvSpPr>
        <p:spPr>
          <a:xfrm>
            <a:off x="999201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70" name="Google Shape;470;p63"/>
          <p:cNvSpPr txBox="1"/>
          <p:nvPr>
            <p:ph type="title"/>
          </p:nvPr>
        </p:nvSpPr>
        <p:spPr>
          <a:xfrm>
            <a:off x="1092826" y="316739"/>
            <a:ext cx="6951900" cy="6615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1" name="Google Shape;471;p6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72" name="Google Shape;472;p63"/>
          <p:cNvGrpSpPr/>
          <p:nvPr/>
        </p:nvGrpSpPr>
        <p:grpSpPr>
          <a:xfrm>
            <a:off x="101553" y="2571914"/>
            <a:ext cx="8941924" cy="2466000"/>
            <a:chOff x="101553" y="2571914"/>
            <a:chExt cx="8941924" cy="2466000"/>
          </a:xfrm>
        </p:grpSpPr>
        <p:cxnSp>
          <p:nvCxnSpPr>
            <p:cNvPr id="473" name="Google Shape;473;p63"/>
            <p:cNvCxnSpPr/>
            <p:nvPr/>
          </p:nvCxnSpPr>
          <p:spPr>
            <a:xfrm>
              <a:off x="102577" y="5037365"/>
              <a:ext cx="8940900" cy="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4" name="Google Shape;474;p63"/>
            <p:cNvCxnSpPr/>
            <p:nvPr/>
          </p:nvCxnSpPr>
          <p:spPr>
            <a:xfrm>
              <a:off x="9042446" y="2571914"/>
              <a:ext cx="0" cy="24660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5" name="Google Shape;475;p63"/>
            <p:cNvCxnSpPr/>
            <p:nvPr/>
          </p:nvCxnSpPr>
          <p:spPr>
            <a:xfrm>
              <a:off x="101553" y="2571914"/>
              <a:ext cx="0" cy="24660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2">
  <p:cSld name="CUSTOM_1_2_1">
    <p:bg>
      <p:bgPr>
        <a:solidFill>
          <a:srgbClr val="000000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4"/>
          <p:cNvSpPr/>
          <p:nvPr/>
        </p:nvSpPr>
        <p:spPr>
          <a:xfrm>
            <a:off x="4116253" y="2066297"/>
            <a:ext cx="5208900" cy="101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64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64"/>
          <p:cNvSpPr txBox="1"/>
          <p:nvPr>
            <p:ph idx="1" type="subTitle"/>
          </p:nvPr>
        </p:nvSpPr>
        <p:spPr>
          <a:xfrm>
            <a:off x="1617015" y="695721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0" name="Google Shape;480;p64"/>
          <p:cNvSpPr txBox="1"/>
          <p:nvPr>
            <p:ph idx="2" type="subTitle"/>
          </p:nvPr>
        </p:nvSpPr>
        <p:spPr>
          <a:xfrm>
            <a:off x="1617015" y="958592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1" name="Google Shape;481;p64"/>
          <p:cNvSpPr txBox="1"/>
          <p:nvPr>
            <p:ph idx="3" type="subTitle"/>
          </p:nvPr>
        </p:nvSpPr>
        <p:spPr>
          <a:xfrm>
            <a:off x="1617015" y="3393091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2" name="Google Shape;482;p64"/>
          <p:cNvSpPr txBox="1"/>
          <p:nvPr>
            <p:ph idx="4" type="subTitle"/>
          </p:nvPr>
        </p:nvSpPr>
        <p:spPr>
          <a:xfrm>
            <a:off x="1617015" y="3655222"/>
            <a:ext cx="16494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3" name="Google Shape;483;p64"/>
          <p:cNvSpPr txBox="1"/>
          <p:nvPr>
            <p:ph idx="5" type="subTitle"/>
          </p:nvPr>
        </p:nvSpPr>
        <p:spPr>
          <a:xfrm>
            <a:off x="1617015" y="2047268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4" name="Google Shape;484;p64"/>
          <p:cNvSpPr txBox="1"/>
          <p:nvPr>
            <p:ph idx="6" type="subTitle"/>
          </p:nvPr>
        </p:nvSpPr>
        <p:spPr>
          <a:xfrm>
            <a:off x="1617015" y="2310743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85" name="Google Shape;485;p64"/>
          <p:cNvSpPr txBox="1"/>
          <p:nvPr>
            <p:ph type="title"/>
          </p:nvPr>
        </p:nvSpPr>
        <p:spPr>
          <a:xfrm>
            <a:off x="4571478" y="2238021"/>
            <a:ext cx="38685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">
  <p:cSld name="SECTION_TITLE_AND_DESCRIPTION_1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5"/>
          <p:cNvSpPr/>
          <p:nvPr/>
        </p:nvSpPr>
        <p:spPr>
          <a:xfrm>
            <a:off x="-88221" y="840452"/>
            <a:ext cx="4198200" cy="1136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8" name="Google Shape;488;p65"/>
          <p:cNvCxnSpPr/>
          <p:nvPr/>
        </p:nvCxnSpPr>
        <p:spPr>
          <a:xfrm>
            <a:off x="103802" y="840827"/>
            <a:ext cx="0" cy="11367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9" name="Google Shape;489;p65"/>
          <p:cNvSpPr txBox="1"/>
          <p:nvPr>
            <p:ph idx="1" type="subTitle"/>
          </p:nvPr>
        </p:nvSpPr>
        <p:spPr>
          <a:xfrm>
            <a:off x="4572000" y="799953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490" name="Google Shape;490;p65"/>
          <p:cNvSpPr txBox="1"/>
          <p:nvPr>
            <p:ph type="title"/>
          </p:nvPr>
        </p:nvSpPr>
        <p:spPr>
          <a:xfrm>
            <a:off x="713222" y="1041931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Bebas Neue"/>
              <a:buNone/>
              <a:defRPr sz="35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1" name="Google Shape;491;p6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6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67"/>
          <p:cNvSpPr/>
          <p:nvPr/>
        </p:nvSpPr>
        <p:spPr>
          <a:xfrm>
            <a:off x="-94448" y="2571749"/>
            <a:ext cx="9308100" cy="258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8" name="Google Shape;498;p67"/>
          <p:cNvGrpSpPr/>
          <p:nvPr/>
        </p:nvGrpSpPr>
        <p:grpSpPr>
          <a:xfrm>
            <a:off x="103226" y="2571749"/>
            <a:ext cx="8940903" cy="2481600"/>
            <a:chOff x="103226" y="2571749"/>
            <a:chExt cx="8940903" cy="2481600"/>
          </a:xfrm>
        </p:grpSpPr>
        <p:cxnSp>
          <p:nvCxnSpPr>
            <p:cNvPr id="499" name="Google Shape;499;p67"/>
            <p:cNvCxnSpPr/>
            <p:nvPr/>
          </p:nvCxnSpPr>
          <p:spPr>
            <a:xfrm>
              <a:off x="103226" y="2571749"/>
              <a:ext cx="0" cy="24816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0" name="Google Shape;500;p67"/>
            <p:cNvCxnSpPr/>
            <p:nvPr/>
          </p:nvCxnSpPr>
          <p:spPr>
            <a:xfrm>
              <a:off x="9044129" y="2571749"/>
              <a:ext cx="0" cy="24816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01" name="Google Shape;501;p67"/>
            <p:cNvCxnSpPr/>
            <p:nvPr/>
          </p:nvCxnSpPr>
          <p:spPr>
            <a:xfrm>
              <a:off x="103226" y="5053349"/>
              <a:ext cx="8940900" cy="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02" name="Google Shape;502;p67"/>
          <p:cNvSpPr txBox="1"/>
          <p:nvPr/>
        </p:nvSpPr>
        <p:spPr>
          <a:xfrm>
            <a:off x="4697172" y="1320229"/>
            <a:ext cx="3616800" cy="17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Calibri"/>
              <a:buNone/>
            </a:pPr>
            <a:r>
              <a:t/>
            </a:r>
            <a:endParaRPr b="0" i="0" sz="6000" u="none" cap="none" strike="noStrike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503" name="Google Shape;503;p67"/>
          <p:cNvSpPr txBox="1"/>
          <p:nvPr/>
        </p:nvSpPr>
        <p:spPr>
          <a:xfrm>
            <a:off x="5911824" y="2977798"/>
            <a:ext cx="2402100" cy="71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04" name="Google Shape;504;p67"/>
          <p:cNvSpPr txBox="1"/>
          <p:nvPr>
            <p:ph type="ctrTitle"/>
          </p:nvPr>
        </p:nvSpPr>
        <p:spPr>
          <a:xfrm>
            <a:off x="2194779" y="1457251"/>
            <a:ext cx="4754400" cy="22290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Bebas Neue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5" name="Google Shape;505;p67"/>
          <p:cNvSpPr txBox="1"/>
          <p:nvPr>
            <p:ph idx="1" type="subTitle"/>
          </p:nvPr>
        </p:nvSpPr>
        <p:spPr>
          <a:xfrm>
            <a:off x="2364775" y="3681603"/>
            <a:ext cx="4417800" cy="369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secHead">
  <p:cSld name="SECTION_HEADER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68"/>
          <p:cNvSpPr/>
          <p:nvPr/>
        </p:nvSpPr>
        <p:spPr>
          <a:xfrm>
            <a:off x="3740499" y="1865641"/>
            <a:ext cx="5473200" cy="1136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9" name="Google Shape;509;p68"/>
          <p:cNvCxnSpPr/>
          <p:nvPr/>
        </p:nvCxnSpPr>
        <p:spPr>
          <a:xfrm>
            <a:off x="9042620" y="1877802"/>
            <a:ext cx="2400" cy="11121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0" name="Google Shape;510;p68"/>
          <p:cNvSpPr txBox="1"/>
          <p:nvPr>
            <p:ph type="title"/>
          </p:nvPr>
        </p:nvSpPr>
        <p:spPr>
          <a:xfrm>
            <a:off x="2052197" y="2001420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Bebas Neue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1" name="Google Shape;511;p68"/>
          <p:cNvSpPr txBox="1"/>
          <p:nvPr>
            <p:ph idx="2" type="title"/>
          </p:nvPr>
        </p:nvSpPr>
        <p:spPr>
          <a:xfrm>
            <a:off x="4454298" y="1753297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Bebas Neue"/>
              <a:buNone/>
              <a:defRPr sz="9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" name="Google Shape;512;p68"/>
          <p:cNvSpPr txBox="1"/>
          <p:nvPr>
            <p:ph idx="1" type="subTitle"/>
          </p:nvPr>
        </p:nvSpPr>
        <p:spPr>
          <a:xfrm>
            <a:off x="4468206" y="3131646"/>
            <a:ext cx="3834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1_1">
  <p:cSld name="CUSTOM_1_1_1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9"/>
          <p:cNvSpPr/>
          <p:nvPr/>
        </p:nvSpPr>
        <p:spPr>
          <a:xfrm>
            <a:off x="0" y="2571749"/>
            <a:ext cx="9144000" cy="2571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69"/>
          <p:cNvSpPr txBox="1"/>
          <p:nvPr>
            <p:ph idx="1" type="subTitle"/>
          </p:nvPr>
        </p:nvSpPr>
        <p:spPr>
          <a:xfrm>
            <a:off x="3878482" y="3404430"/>
            <a:ext cx="13806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6" name="Google Shape;516;p69"/>
          <p:cNvSpPr txBox="1"/>
          <p:nvPr>
            <p:ph idx="2" type="subTitle"/>
          </p:nvPr>
        </p:nvSpPr>
        <p:spPr>
          <a:xfrm>
            <a:off x="3718124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7" name="Google Shape;517;p69"/>
          <p:cNvSpPr txBox="1"/>
          <p:nvPr>
            <p:ph idx="3" type="subTitle"/>
          </p:nvPr>
        </p:nvSpPr>
        <p:spPr>
          <a:xfrm>
            <a:off x="1160382" y="3404430"/>
            <a:ext cx="1378800" cy="309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8" name="Google Shape;518;p69"/>
          <p:cNvSpPr txBox="1"/>
          <p:nvPr>
            <p:ph idx="4" type="subTitle"/>
          </p:nvPr>
        </p:nvSpPr>
        <p:spPr>
          <a:xfrm>
            <a:off x="6443575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9" name="Google Shape;519;p69"/>
          <p:cNvSpPr txBox="1"/>
          <p:nvPr>
            <p:ph idx="5" type="subTitle"/>
          </p:nvPr>
        </p:nvSpPr>
        <p:spPr>
          <a:xfrm>
            <a:off x="6607152" y="3403982"/>
            <a:ext cx="1380600" cy="310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0" name="Google Shape;520;p69"/>
          <p:cNvSpPr txBox="1"/>
          <p:nvPr>
            <p:ph idx="6" type="subTitle"/>
          </p:nvPr>
        </p:nvSpPr>
        <p:spPr>
          <a:xfrm>
            <a:off x="999201" y="3707078"/>
            <a:ext cx="1701300" cy="9144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1" name="Google Shape;521;p69"/>
          <p:cNvSpPr txBox="1"/>
          <p:nvPr>
            <p:ph type="title"/>
          </p:nvPr>
        </p:nvSpPr>
        <p:spPr>
          <a:xfrm>
            <a:off x="1092826" y="316739"/>
            <a:ext cx="6951900" cy="6615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2" name="Google Shape;522;p6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3" name="Google Shape;523;p69"/>
          <p:cNvGrpSpPr/>
          <p:nvPr/>
        </p:nvGrpSpPr>
        <p:grpSpPr>
          <a:xfrm>
            <a:off x="101553" y="2571914"/>
            <a:ext cx="8941924" cy="2466000"/>
            <a:chOff x="101553" y="2571914"/>
            <a:chExt cx="8941924" cy="2466000"/>
          </a:xfrm>
        </p:grpSpPr>
        <p:cxnSp>
          <p:nvCxnSpPr>
            <p:cNvPr id="524" name="Google Shape;524;p69"/>
            <p:cNvCxnSpPr/>
            <p:nvPr/>
          </p:nvCxnSpPr>
          <p:spPr>
            <a:xfrm>
              <a:off x="102577" y="5037365"/>
              <a:ext cx="8940900" cy="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5" name="Google Shape;525;p69"/>
            <p:cNvCxnSpPr/>
            <p:nvPr/>
          </p:nvCxnSpPr>
          <p:spPr>
            <a:xfrm>
              <a:off x="9042446" y="2571914"/>
              <a:ext cx="0" cy="24660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26" name="Google Shape;526;p69"/>
            <p:cNvCxnSpPr/>
            <p:nvPr/>
          </p:nvCxnSpPr>
          <p:spPr>
            <a:xfrm>
              <a:off x="101553" y="2571914"/>
              <a:ext cx="0" cy="2466000"/>
            </a:xfrm>
            <a:prstGeom prst="straightConnector1">
              <a:avLst/>
            </a:prstGeom>
            <a:noFill/>
            <a:ln cap="flat" cmpd="sng" w="190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1">
  <p:cSld name="SECTION_HEADER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0"/>
          <p:cNvSpPr/>
          <p:nvPr/>
        </p:nvSpPr>
        <p:spPr>
          <a:xfrm>
            <a:off x="5905871" y="874074"/>
            <a:ext cx="3275700" cy="1136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70"/>
          <p:cNvSpPr/>
          <p:nvPr/>
        </p:nvSpPr>
        <p:spPr>
          <a:xfrm>
            <a:off x="-72676" y="2002901"/>
            <a:ext cx="4198200" cy="1136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7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70"/>
          <p:cNvSpPr txBox="1"/>
          <p:nvPr>
            <p:ph type="title"/>
          </p:nvPr>
        </p:nvSpPr>
        <p:spPr>
          <a:xfrm>
            <a:off x="4454298" y="961363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Bebas Neue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2" name="Google Shape;532;p70"/>
          <p:cNvSpPr txBox="1"/>
          <p:nvPr>
            <p:ph idx="2" type="title"/>
          </p:nvPr>
        </p:nvSpPr>
        <p:spPr>
          <a:xfrm>
            <a:off x="4454298" y="1954959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Font typeface="Bebas Neue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3" name="Google Shape;533;p70"/>
          <p:cNvSpPr txBox="1"/>
          <p:nvPr>
            <p:ph idx="1" type="subTitle"/>
          </p:nvPr>
        </p:nvSpPr>
        <p:spPr>
          <a:xfrm>
            <a:off x="4454298" y="3158538"/>
            <a:ext cx="3834000" cy="6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534" name="Google Shape;534;p70"/>
          <p:cNvCxnSpPr/>
          <p:nvPr/>
        </p:nvCxnSpPr>
        <p:spPr>
          <a:xfrm>
            <a:off x="9042620" y="882359"/>
            <a:ext cx="2400" cy="11121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35" name="Google Shape;535;p70"/>
          <p:cNvCxnSpPr/>
          <p:nvPr/>
        </p:nvCxnSpPr>
        <p:spPr>
          <a:xfrm>
            <a:off x="101781" y="2015054"/>
            <a:ext cx="2400" cy="11121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1_2">
  <p:cSld name="CUSTOM_1_2">
    <p:bg>
      <p:bgPr>
        <a:solidFill>
          <a:srgbClr val="000000"/>
        </a:solidFill>
      </p:bgPr>
    </p:bg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71"/>
          <p:cNvSpPr/>
          <p:nvPr/>
        </p:nvSpPr>
        <p:spPr>
          <a:xfrm>
            <a:off x="4116253" y="2066297"/>
            <a:ext cx="5208900" cy="101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7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71"/>
          <p:cNvSpPr txBox="1"/>
          <p:nvPr>
            <p:ph idx="1" type="subTitle"/>
          </p:nvPr>
        </p:nvSpPr>
        <p:spPr>
          <a:xfrm>
            <a:off x="1617015" y="695721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0" name="Google Shape;540;p71"/>
          <p:cNvSpPr txBox="1"/>
          <p:nvPr>
            <p:ph idx="2" type="subTitle"/>
          </p:nvPr>
        </p:nvSpPr>
        <p:spPr>
          <a:xfrm>
            <a:off x="1617015" y="958592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1" name="Google Shape;541;p71"/>
          <p:cNvSpPr txBox="1"/>
          <p:nvPr>
            <p:ph idx="3" type="subTitle"/>
          </p:nvPr>
        </p:nvSpPr>
        <p:spPr>
          <a:xfrm>
            <a:off x="1617015" y="3393091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2" name="Google Shape;542;p71"/>
          <p:cNvSpPr txBox="1"/>
          <p:nvPr>
            <p:ph idx="4" type="subTitle"/>
          </p:nvPr>
        </p:nvSpPr>
        <p:spPr>
          <a:xfrm>
            <a:off x="1617015" y="3655222"/>
            <a:ext cx="16494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3" name="Google Shape;543;p71"/>
          <p:cNvSpPr txBox="1"/>
          <p:nvPr>
            <p:ph idx="5" type="subTitle"/>
          </p:nvPr>
        </p:nvSpPr>
        <p:spPr>
          <a:xfrm>
            <a:off x="1617015" y="2047268"/>
            <a:ext cx="16275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4" name="Google Shape;544;p71"/>
          <p:cNvSpPr txBox="1"/>
          <p:nvPr>
            <p:ph idx="6" type="subTitle"/>
          </p:nvPr>
        </p:nvSpPr>
        <p:spPr>
          <a:xfrm>
            <a:off x="1617015" y="2310743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5" name="Google Shape;545;p71"/>
          <p:cNvSpPr txBox="1"/>
          <p:nvPr>
            <p:ph type="title"/>
          </p:nvPr>
        </p:nvSpPr>
        <p:spPr>
          <a:xfrm>
            <a:off x="4571478" y="2238021"/>
            <a:ext cx="38685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-152400" y="2736075"/>
            <a:ext cx="5080800" cy="213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" name="Google Shape;48;p8"/>
          <p:cNvCxnSpPr/>
          <p:nvPr/>
        </p:nvCxnSpPr>
        <p:spPr>
          <a:xfrm>
            <a:off x="101775" y="2736075"/>
            <a:ext cx="0" cy="2141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" name="Google Shape;49;p8"/>
          <p:cNvSpPr txBox="1"/>
          <p:nvPr>
            <p:ph idx="1" type="subTitle"/>
          </p:nvPr>
        </p:nvSpPr>
        <p:spPr>
          <a:xfrm>
            <a:off x="2540075" y="4178025"/>
            <a:ext cx="2093100" cy="4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chemeClr val="lt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2" type="subTitle"/>
          </p:nvPr>
        </p:nvSpPr>
        <p:spPr>
          <a:xfrm>
            <a:off x="713225" y="2984199"/>
            <a:ext cx="3858600" cy="12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9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_1_1">
  <p:cSld name="TITLE_ONLY_1_1_1">
    <p:bg>
      <p:bgPr>
        <a:solidFill>
          <a:srgbClr val="FFFFFF"/>
        </a:solidFill>
      </p:bgPr>
    </p:bg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72"/>
          <p:cNvSpPr txBox="1"/>
          <p:nvPr>
            <p:ph type="title"/>
          </p:nvPr>
        </p:nvSpPr>
        <p:spPr>
          <a:xfrm>
            <a:off x="713222" y="310896"/>
            <a:ext cx="317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_2">
  <p:cSld name="TITLE_ONLY_3_2">
    <p:bg>
      <p:bgPr>
        <a:solidFill>
          <a:srgbClr val="000000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73"/>
          <p:cNvSpPr/>
          <p:nvPr/>
        </p:nvSpPr>
        <p:spPr>
          <a:xfrm rot="5400000">
            <a:off x="2171632" y="1555377"/>
            <a:ext cx="5160600" cy="20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1" name="Google Shape;551;p73"/>
          <p:cNvGrpSpPr/>
          <p:nvPr/>
        </p:nvGrpSpPr>
        <p:grpSpPr>
          <a:xfrm>
            <a:off x="3732305" y="101271"/>
            <a:ext cx="5282700" cy="4935100"/>
            <a:chOff x="3732305" y="101271"/>
            <a:chExt cx="5282700" cy="4935100"/>
          </a:xfrm>
        </p:grpSpPr>
        <p:cxnSp>
          <p:nvCxnSpPr>
            <p:cNvPr id="552" name="Google Shape;552;p73"/>
            <p:cNvCxnSpPr/>
            <p:nvPr/>
          </p:nvCxnSpPr>
          <p:spPr>
            <a:xfrm rot="10800000">
              <a:off x="9012904" y="3440996"/>
              <a:ext cx="0" cy="158760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3" name="Google Shape;553;p73"/>
            <p:cNvCxnSpPr/>
            <p:nvPr/>
          </p:nvCxnSpPr>
          <p:spPr>
            <a:xfrm>
              <a:off x="3732305" y="5036371"/>
              <a:ext cx="5282700" cy="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4" name="Google Shape;554;p73"/>
            <p:cNvCxnSpPr/>
            <p:nvPr/>
          </p:nvCxnSpPr>
          <p:spPr>
            <a:xfrm>
              <a:off x="3732305" y="101271"/>
              <a:ext cx="5282700" cy="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555" name="Google Shape;555;p73"/>
            <p:cNvCxnSpPr/>
            <p:nvPr/>
          </p:nvCxnSpPr>
          <p:spPr>
            <a:xfrm rot="10800000">
              <a:off x="9012895" y="115472"/>
              <a:ext cx="0" cy="174780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556" name="Google Shape;556;p7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73"/>
          <p:cNvSpPr txBox="1"/>
          <p:nvPr>
            <p:ph type="title"/>
          </p:nvPr>
        </p:nvSpPr>
        <p:spPr>
          <a:xfrm>
            <a:off x="713222" y="539496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8" name="Google Shape;558;p73"/>
          <p:cNvSpPr txBox="1"/>
          <p:nvPr>
            <p:ph idx="1" type="subTitle"/>
          </p:nvPr>
        </p:nvSpPr>
        <p:spPr>
          <a:xfrm>
            <a:off x="3814721" y="539496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73"/>
          <p:cNvSpPr txBox="1"/>
          <p:nvPr>
            <p:ph idx="2" type="subTitle"/>
          </p:nvPr>
        </p:nvSpPr>
        <p:spPr>
          <a:xfrm>
            <a:off x="3814721" y="912196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0" name="Google Shape;560;p73"/>
          <p:cNvSpPr txBox="1"/>
          <p:nvPr>
            <p:ph idx="3" type="subTitle"/>
          </p:nvPr>
        </p:nvSpPr>
        <p:spPr>
          <a:xfrm>
            <a:off x="3814721" y="2039532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1" name="Google Shape;561;p73"/>
          <p:cNvSpPr txBox="1"/>
          <p:nvPr>
            <p:ph idx="4" type="subTitle"/>
          </p:nvPr>
        </p:nvSpPr>
        <p:spPr>
          <a:xfrm>
            <a:off x="3814721" y="241223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2" name="Google Shape;562;p73"/>
          <p:cNvSpPr txBox="1"/>
          <p:nvPr>
            <p:ph idx="5" type="subTitle"/>
          </p:nvPr>
        </p:nvSpPr>
        <p:spPr>
          <a:xfrm>
            <a:off x="3814721" y="3539395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3" name="Google Shape;563;p73"/>
          <p:cNvSpPr txBox="1"/>
          <p:nvPr>
            <p:ph idx="6" type="subTitle"/>
          </p:nvPr>
        </p:nvSpPr>
        <p:spPr>
          <a:xfrm>
            <a:off x="3814721" y="3912095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_1_1">
  <p:cSld name="TITLE_ONLY_3_1_1">
    <p:bg>
      <p:bgPr>
        <a:solidFill>
          <a:srgbClr val="000000"/>
        </a:solidFill>
      </p:bgPr>
    </p:bg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74"/>
          <p:cNvSpPr/>
          <p:nvPr/>
        </p:nvSpPr>
        <p:spPr>
          <a:xfrm>
            <a:off x="101553" y="109371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74"/>
          <p:cNvSpPr/>
          <p:nvPr/>
        </p:nvSpPr>
        <p:spPr>
          <a:xfrm rot="5400000">
            <a:off x="2171632" y="1555377"/>
            <a:ext cx="5160600" cy="20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74"/>
          <p:cNvSpPr txBox="1"/>
          <p:nvPr>
            <p:ph type="title"/>
          </p:nvPr>
        </p:nvSpPr>
        <p:spPr>
          <a:xfrm>
            <a:off x="6391939" y="1898404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8" name="Google Shape;568;p74"/>
          <p:cNvSpPr txBox="1"/>
          <p:nvPr>
            <p:ph idx="1" type="subTitle"/>
          </p:nvPr>
        </p:nvSpPr>
        <p:spPr>
          <a:xfrm>
            <a:off x="3814721" y="537502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9" name="Google Shape;569;p74"/>
          <p:cNvSpPr txBox="1"/>
          <p:nvPr>
            <p:ph idx="2" type="subTitle"/>
          </p:nvPr>
        </p:nvSpPr>
        <p:spPr>
          <a:xfrm>
            <a:off x="3814721" y="90871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0" name="Google Shape;570;p74"/>
          <p:cNvSpPr txBox="1"/>
          <p:nvPr>
            <p:ph idx="3" type="subTitle"/>
          </p:nvPr>
        </p:nvSpPr>
        <p:spPr>
          <a:xfrm>
            <a:off x="3814721" y="2150549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1" name="Google Shape;571;p74"/>
          <p:cNvSpPr txBox="1"/>
          <p:nvPr>
            <p:ph idx="4" type="subTitle"/>
          </p:nvPr>
        </p:nvSpPr>
        <p:spPr>
          <a:xfrm>
            <a:off x="3814721" y="2531946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2" name="Google Shape;572;p74"/>
          <p:cNvSpPr txBox="1"/>
          <p:nvPr>
            <p:ph idx="5" type="subTitle"/>
          </p:nvPr>
        </p:nvSpPr>
        <p:spPr>
          <a:xfrm>
            <a:off x="3814721" y="3770510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3" name="Google Shape;573;p74"/>
          <p:cNvSpPr txBox="1"/>
          <p:nvPr>
            <p:ph idx="6" type="subTitle"/>
          </p:nvPr>
        </p:nvSpPr>
        <p:spPr>
          <a:xfrm>
            <a:off x="3814721" y="4151915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">
  <p:cSld name="SECTION_TITLE_AND_DESCRIPTION"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5"/>
          <p:cNvSpPr/>
          <p:nvPr/>
        </p:nvSpPr>
        <p:spPr>
          <a:xfrm>
            <a:off x="-88221" y="840452"/>
            <a:ext cx="4198200" cy="1136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76" name="Google Shape;576;p75"/>
          <p:cNvCxnSpPr/>
          <p:nvPr/>
        </p:nvCxnSpPr>
        <p:spPr>
          <a:xfrm>
            <a:off x="103802" y="840827"/>
            <a:ext cx="0" cy="11367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7" name="Google Shape;577;p75"/>
          <p:cNvSpPr txBox="1"/>
          <p:nvPr>
            <p:ph idx="1" type="subTitle"/>
          </p:nvPr>
        </p:nvSpPr>
        <p:spPr>
          <a:xfrm>
            <a:off x="4572000" y="799953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8" name="Google Shape;578;p75"/>
          <p:cNvSpPr txBox="1"/>
          <p:nvPr>
            <p:ph type="title"/>
          </p:nvPr>
        </p:nvSpPr>
        <p:spPr>
          <a:xfrm>
            <a:off x="713222" y="1041931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500"/>
              <a:buFont typeface="Bebas Neue"/>
              <a:buNone/>
              <a:defRPr sz="35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9" name="Google Shape;579;p7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" type="twoColTx">
  <p:cSld name="TITLE_AND_TWO_COLUMNS"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7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76"/>
          <p:cNvSpPr/>
          <p:nvPr/>
        </p:nvSpPr>
        <p:spPr>
          <a:xfrm>
            <a:off x="3189573" y="-61447"/>
            <a:ext cx="6166500" cy="5250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76"/>
          <p:cNvSpPr txBox="1"/>
          <p:nvPr>
            <p:ph type="title"/>
          </p:nvPr>
        </p:nvSpPr>
        <p:spPr>
          <a:xfrm>
            <a:off x="233848" y="1794299"/>
            <a:ext cx="2782800" cy="1554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4" name="Google Shape;584;p76"/>
          <p:cNvSpPr txBox="1"/>
          <p:nvPr>
            <p:ph idx="1" type="subTitle"/>
          </p:nvPr>
        </p:nvSpPr>
        <p:spPr>
          <a:xfrm>
            <a:off x="4153277" y="3146797"/>
            <a:ext cx="1837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5" name="Google Shape;585;p76"/>
          <p:cNvSpPr txBox="1"/>
          <p:nvPr>
            <p:ph idx="2" type="subTitle"/>
          </p:nvPr>
        </p:nvSpPr>
        <p:spPr>
          <a:xfrm>
            <a:off x="3906380" y="3458361"/>
            <a:ext cx="20847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6" name="Google Shape;586;p76"/>
          <p:cNvSpPr txBox="1"/>
          <p:nvPr>
            <p:ph idx="3" type="subTitle"/>
          </p:nvPr>
        </p:nvSpPr>
        <p:spPr>
          <a:xfrm>
            <a:off x="6374236" y="580397"/>
            <a:ext cx="1920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7" name="Google Shape;587;p76"/>
          <p:cNvSpPr txBox="1"/>
          <p:nvPr>
            <p:ph idx="4" type="subTitle"/>
          </p:nvPr>
        </p:nvSpPr>
        <p:spPr>
          <a:xfrm>
            <a:off x="6374236" y="883465"/>
            <a:ext cx="20823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 type="tx">
  <p:cSld name="TITLE_AND_BODY"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77"/>
          <p:cNvSpPr txBox="1"/>
          <p:nvPr>
            <p:ph idx="1" type="subTitle"/>
          </p:nvPr>
        </p:nvSpPr>
        <p:spPr>
          <a:xfrm>
            <a:off x="621572" y="1228441"/>
            <a:ext cx="7878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1" name="Google Shape;591;p77"/>
          <p:cNvSpPr txBox="1"/>
          <p:nvPr>
            <p:ph type="title"/>
          </p:nvPr>
        </p:nvSpPr>
        <p:spPr>
          <a:xfrm>
            <a:off x="625303" y="315815"/>
            <a:ext cx="77040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78"/>
          <p:cNvSpPr txBox="1"/>
          <p:nvPr>
            <p:ph type="title"/>
          </p:nvPr>
        </p:nvSpPr>
        <p:spPr>
          <a:xfrm>
            <a:off x="6391948" y="1898404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7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">
  <p:cSld name="ONE_COLUMN_TEXT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79"/>
          <p:cNvSpPr txBox="1"/>
          <p:nvPr>
            <p:ph idx="1" type="subTitle"/>
          </p:nvPr>
        </p:nvSpPr>
        <p:spPr>
          <a:xfrm>
            <a:off x="4863949" y="2269650"/>
            <a:ext cx="3566700" cy="11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7" name="Google Shape;597;p79"/>
          <p:cNvSpPr txBox="1"/>
          <p:nvPr>
            <p:ph type="title"/>
          </p:nvPr>
        </p:nvSpPr>
        <p:spPr>
          <a:xfrm>
            <a:off x="4863949" y="1696952"/>
            <a:ext cx="383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Bebas Neue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8" name="Google Shape;598;p7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_POINT">
  <p:cSld name="MAIN_POINT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80"/>
          <p:cNvSpPr/>
          <p:nvPr/>
        </p:nvSpPr>
        <p:spPr>
          <a:xfrm>
            <a:off x="-152403" y="2736076"/>
            <a:ext cx="5080800" cy="2138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02" name="Google Shape;602;p80"/>
          <p:cNvCxnSpPr/>
          <p:nvPr/>
        </p:nvCxnSpPr>
        <p:spPr>
          <a:xfrm>
            <a:off x="101772" y="2736076"/>
            <a:ext cx="0" cy="21414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3" name="Google Shape;603;p80"/>
          <p:cNvSpPr txBox="1"/>
          <p:nvPr>
            <p:ph idx="1" type="subTitle"/>
          </p:nvPr>
        </p:nvSpPr>
        <p:spPr>
          <a:xfrm>
            <a:off x="2540075" y="4178021"/>
            <a:ext cx="20931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4" name="Google Shape;604;p80"/>
          <p:cNvSpPr txBox="1"/>
          <p:nvPr>
            <p:ph idx="2" type="subTitle"/>
          </p:nvPr>
        </p:nvSpPr>
        <p:spPr>
          <a:xfrm>
            <a:off x="713222" y="2984199"/>
            <a:ext cx="38586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9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_ONLY">
  <p:cSld name="CAPTION_ONLY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8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81"/>
          <p:cNvSpPr txBox="1"/>
          <p:nvPr>
            <p:ph idx="1" type="body"/>
          </p:nvPr>
        </p:nvSpPr>
        <p:spPr>
          <a:xfrm>
            <a:off x="2285945" y="316336"/>
            <a:ext cx="49728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latin typeface="Bebas Neue"/>
                <a:ea typeface="Bebas Neue"/>
                <a:cs typeface="Bebas Neue"/>
                <a:sym typeface="Bebas Neue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-88225" y="840450"/>
            <a:ext cx="4198200" cy="113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9"/>
          <p:cNvCxnSpPr/>
          <p:nvPr/>
        </p:nvCxnSpPr>
        <p:spPr>
          <a:xfrm>
            <a:off x="103800" y="840825"/>
            <a:ext cx="0" cy="1136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9"/>
          <p:cNvSpPr txBox="1"/>
          <p:nvPr>
            <p:ph idx="1" type="subTitle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713225" y="1041931"/>
            <a:ext cx="383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3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9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_NUMBER">
  <p:cSld name="BIG_NUMBER">
    <p:bg>
      <p:bgPr>
        <a:solidFill>
          <a:srgbClr val="000000"/>
        </a:solidFill>
      </p:bgPr>
    </p:bg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82"/>
          <p:cNvSpPr/>
          <p:nvPr/>
        </p:nvSpPr>
        <p:spPr>
          <a:xfrm>
            <a:off x="-116128" y="2561773"/>
            <a:ext cx="9281100" cy="141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8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82"/>
          <p:cNvSpPr txBox="1"/>
          <p:nvPr>
            <p:ph hasCustomPrompt="1" type="title"/>
          </p:nvPr>
        </p:nvSpPr>
        <p:spPr>
          <a:xfrm>
            <a:off x="2061789" y="723875"/>
            <a:ext cx="5019000" cy="1853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Bebas Neue"/>
              <a:buNone/>
              <a:defRPr sz="20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612" name="Google Shape;612;p82"/>
          <p:cNvSpPr txBox="1"/>
          <p:nvPr>
            <p:ph idx="2" type="title"/>
          </p:nvPr>
        </p:nvSpPr>
        <p:spPr>
          <a:xfrm>
            <a:off x="2485558" y="2871472"/>
            <a:ext cx="4167600" cy="818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5">
  <p:cSld name="CUSTOM_5"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5" name="Google Shape;615;p84"/>
          <p:cNvCxnSpPr/>
          <p:nvPr/>
        </p:nvCxnSpPr>
        <p:spPr>
          <a:xfrm>
            <a:off x="107972" y="2076053"/>
            <a:ext cx="0" cy="10110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16" name="Google Shape;616;p84"/>
          <p:cNvCxnSpPr/>
          <p:nvPr/>
        </p:nvCxnSpPr>
        <p:spPr>
          <a:xfrm>
            <a:off x="9040371" y="2076053"/>
            <a:ext cx="0" cy="10110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7" name="Google Shape;617;p84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84"/>
          <p:cNvSpPr txBox="1"/>
          <p:nvPr>
            <p:ph type="title"/>
          </p:nvPr>
        </p:nvSpPr>
        <p:spPr>
          <a:xfrm>
            <a:off x="625275" y="374693"/>
            <a:ext cx="3852000" cy="7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9" name="Google Shape;619;p84"/>
          <p:cNvSpPr txBox="1"/>
          <p:nvPr>
            <p:ph idx="2" type="title"/>
          </p:nvPr>
        </p:nvSpPr>
        <p:spPr>
          <a:xfrm>
            <a:off x="2042989" y="1354939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0" name="Google Shape;620;p84"/>
          <p:cNvSpPr txBox="1"/>
          <p:nvPr>
            <p:ph idx="1" type="subTitle"/>
          </p:nvPr>
        </p:nvSpPr>
        <p:spPr>
          <a:xfrm>
            <a:off x="1588788" y="1916628"/>
            <a:ext cx="18744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1" name="Google Shape;621;p84"/>
          <p:cNvSpPr txBox="1"/>
          <p:nvPr>
            <p:ph idx="3" type="subTitle"/>
          </p:nvPr>
        </p:nvSpPr>
        <p:spPr>
          <a:xfrm>
            <a:off x="1465042" y="2195840"/>
            <a:ext cx="21219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2" name="Google Shape;622;p84"/>
          <p:cNvSpPr txBox="1"/>
          <p:nvPr>
            <p:ph idx="4" type="title"/>
          </p:nvPr>
        </p:nvSpPr>
        <p:spPr>
          <a:xfrm>
            <a:off x="4542227" y="1354939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3" name="Google Shape;623;p84"/>
          <p:cNvSpPr txBox="1"/>
          <p:nvPr>
            <p:ph idx="5" type="subTitle"/>
          </p:nvPr>
        </p:nvSpPr>
        <p:spPr>
          <a:xfrm>
            <a:off x="4088026" y="1908700"/>
            <a:ext cx="1874400" cy="287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4" name="Google Shape;624;p84"/>
          <p:cNvSpPr txBox="1"/>
          <p:nvPr>
            <p:ph idx="6" type="subTitle"/>
          </p:nvPr>
        </p:nvSpPr>
        <p:spPr>
          <a:xfrm>
            <a:off x="3852970" y="2195840"/>
            <a:ext cx="23445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5" name="Google Shape;625;p84"/>
          <p:cNvSpPr txBox="1"/>
          <p:nvPr>
            <p:ph idx="7" type="title"/>
          </p:nvPr>
        </p:nvSpPr>
        <p:spPr>
          <a:xfrm>
            <a:off x="6994309" y="1354939"/>
            <a:ext cx="966000" cy="478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6" name="Google Shape;626;p84"/>
          <p:cNvSpPr txBox="1"/>
          <p:nvPr>
            <p:ph idx="8" type="subTitle"/>
          </p:nvPr>
        </p:nvSpPr>
        <p:spPr>
          <a:xfrm>
            <a:off x="6541453" y="1908691"/>
            <a:ext cx="1871700" cy="287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7" name="Google Shape;627;p84"/>
          <p:cNvSpPr txBox="1"/>
          <p:nvPr>
            <p:ph idx="9" type="subTitle"/>
          </p:nvPr>
        </p:nvSpPr>
        <p:spPr>
          <a:xfrm>
            <a:off x="6343759" y="2195840"/>
            <a:ext cx="22671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8" name="Google Shape;628;p84"/>
          <p:cNvSpPr txBox="1"/>
          <p:nvPr>
            <p:ph idx="13" type="title"/>
          </p:nvPr>
        </p:nvSpPr>
        <p:spPr>
          <a:xfrm>
            <a:off x="2042989" y="3241328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9" name="Google Shape;629;p84"/>
          <p:cNvSpPr txBox="1"/>
          <p:nvPr>
            <p:ph idx="14" type="subTitle"/>
          </p:nvPr>
        </p:nvSpPr>
        <p:spPr>
          <a:xfrm>
            <a:off x="1588788" y="3830924"/>
            <a:ext cx="18744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0" name="Google Shape;630;p84"/>
          <p:cNvSpPr txBox="1"/>
          <p:nvPr>
            <p:ph idx="15" type="subTitle"/>
          </p:nvPr>
        </p:nvSpPr>
        <p:spPr>
          <a:xfrm>
            <a:off x="1465042" y="4089827"/>
            <a:ext cx="2121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1" name="Google Shape;631;p84"/>
          <p:cNvSpPr txBox="1"/>
          <p:nvPr>
            <p:ph idx="16" type="title"/>
          </p:nvPr>
        </p:nvSpPr>
        <p:spPr>
          <a:xfrm>
            <a:off x="4542227" y="3241328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2" name="Google Shape;632;p84"/>
          <p:cNvSpPr txBox="1"/>
          <p:nvPr>
            <p:ph idx="17" type="subTitle"/>
          </p:nvPr>
        </p:nvSpPr>
        <p:spPr>
          <a:xfrm>
            <a:off x="4089370" y="3830924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3" name="Google Shape;633;p84"/>
          <p:cNvSpPr txBox="1"/>
          <p:nvPr>
            <p:ph idx="18" type="subTitle"/>
          </p:nvPr>
        </p:nvSpPr>
        <p:spPr>
          <a:xfrm>
            <a:off x="3919575" y="4091373"/>
            <a:ext cx="22113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4" name="Google Shape;634;p84"/>
          <p:cNvSpPr txBox="1"/>
          <p:nvPr>
            <p:ph idx="19" type="title"/>
          </p:nvPr>
        </p:nvSpPr>
        <p:spPr>
          <a:xfrm>
            <a:off x="6994309" y="3241328"/>
            <a:ext cx="9660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Bebas Neue"/>
              <a:buNone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5" name="Google Shape;635;p84"/>
          <p:cNvSpPr txBox="1"/>
          <p:nvPr>
            <p:ph idx="20" type="subTitle"/>
          </p:nvPr>
        </p:nvSpPr>
        <p:spPr>
          <a:xfrm>
            <a:off x="6541453" y="3830924"/>
            <a:ext cx="18717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6" name="Google Shape;636;p84"/>
          <p:cNvSpPr txBox="1"/>
          <p:nvPr>
            <p:ph idx="21" type="subTitle"/>
          </p:nvPr>
        </p:nvSpPr>
        <p:spPr>
          <a:xfrm>
            <a:off x="6371658" y="4091373"/>
            <a:ext cx="22113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5_1">
  <p:cSld name="CUSTOM_5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85"/>
          <p:cNvSpPr/>
          <p:nvPr/>
        </p:nvSpPr>
        <p:spPr>
          <a:xfrm>
            <a:off x="146" y="2074042"/>
            <a:ext cx="9144000" cy="1011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9" name="Google Shape;639;p85"/>
          <p:cNvCxnSpPr/>
          <p:nvPr/>
        </p:nvCxnSpPr>
        <p:spPr>
          <a:xfrm>
            <a:off x="107972" y="2076053"/>
            <a:ext cx="0" cy="10110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40" name="Google Shape;640;p85"/>
          <p:cNvCxnSpPr/>
          <p:nvPr/>
        </p:nvCxnSpPr>
        <p:spPr>
          <a:xfrm>
            <a:off x="9040371" y="2076053"/>
            <a:ext cx="0" cy="10110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1" name="Google Shape;641;p8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85"/>
          <p:cNvSpPr txBox="1"/>
          <p:nvPr>
            <p:ph type="title"/>
          </p:nvPr>
        </p:nvSpPr>
        <p:spPr>
          <a:xfrm>
            <a:off x="2645999" y="2214850"/>
            <a:ext cx="3852000" cy="7236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85"/>
          <p:cNvSpPr txBox="1"/>
          <p:nvPr>
            <p:ph idx="2" type="title"/>
          </p:nvPr>
        </p:nvSpPr>
        <p:spPr>
          <a:xfrm>
            <a:off x="2179554" y="591141"/>
            <a:ext cx="2340900" cy="478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85"/>
          <p:cNvSpPr txBox="1"/>
          <p:nvPr>
            <p:ph idx="1" type="subTitle"/>
          </p:nvPr>
        </p:nvSpPr>
        <p:spPr>
          <a:xfrm>
            <a:off x="2179554" y="1185098"/>
            <a:ext cx="23409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5" name="Google Shape;645;p85"/>
          <p:cNvSpPr txBox="1"/>
          <p:nvPr>
            <p:ph idx="3" type="subTitle"/>
          </p:nvPr>
        </p:nvSpPr>
        <p:spPr>
          <a:xfrm>
            <a:off x="2179554" y="1480450"/>
            <a:ext cx="23409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6" name="Google Shape;646;p85"/>
          <p:cNvSpPr txBox="1"/>
          <p:nvPr>
            <p:ph idx="4" type="title"/>
          </p:nvPr>
        </p:nvSpPr>
        <p:spPr>
          <a:xfrm>
            <a:off x="4623142" y="591141"/>
            <a:ext cx="2340900" cy="478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7" name="Google Shape;647;p85"/>
          <p:cNvSpPr txBox="1"/>
          <p:nvPr>
            <p:ph idx="5" type="subTitle"/>
          </p:nvPr>
        </p:nvSpPr>
        <p:spPr>
          <a:xfrm>
            <a:off x="4623142" y="1177180"/>
            <a:ext cx="2340900" cy="287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8" name="Google Shape;648;p85"/>
          <p:cNvSpPr txBox="1"/>
          <p:nvPr>
            <p:ph idx="6" type="subTitle"/>
          </p:nvPr>
        </p:nvSpPr>
        <p:spPr>
          <a:xfrm>
            <a:off x="4621341" y="1480450"/>
            <a:ext cx="23445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9" name="Google Shape;649;p85"/>
          <p:cNvSpPr txBox="1"/>
          <p:nvPr>
            <p:ph idx="7" type="title"/>
          </p:nvPr>
        </p:nvSpPr>
        <p:spPr>
          <a:xfrm>
            <a:off x="2179554" y="3241328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0" name="Google Shape;650;p85"/>
          <p:cNvSpPr txBox="1"/>
          <p:nvPr>
            <p:ph idx="8" type="subTitle"/>
          </p:nvPr>
        </p:nvSpPr>
        <p:spPr>
          <a:xfrm>
            <a:off x="2179554" y="3848407"/>
            <a:ext cx="23409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1" name="Google Shape;651;p85"/>
          <p:cNvSpPr txBox="1"/>
          <p:nvPr>
            <p:ph idx="9" type="subTitle"/>
          </p:nvPr>
        </p:nvSpPr>
        <p:spPr>
          <a:xfrm>
            <a:off x="2179554" y="4132859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2" name="Google Shape;652;p85"/>
          <p:cNvSpPr txBox="1"/>
          <p:nvPr>
            <p:ph idx="13" type="title"/>
          </p:nvPr>
        </p:nvSpPr>
        <p:spPr>
          <a:xfrm>
            <a:off x="4623142" y="3241328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Bebas Neue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85"/>
          <p:cNvSpPr txBox="1"/>
          <p:nvPr>
            <p:ph idx="14" type="subTitle"/>
          </p:nvPr>
        </p:nvSpPr>
        <p:spPr>
          <a:xfrm>
            <a:off x="4623142" y="3848407"/>
            <a:ext cx="2340900" cy="283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4" name="Google Shape;654;p85"/>
          <p:cNvSpPr txBox="1"/>
          <p:nvPr>
            <p:ph idx="15" type="subTitle"/>
          </p:nvPr>
        </p:nvSpPr>
        <p:spPr>
          <a:xfrm>
            <a:off x="4623142" y="4132859"/>
            <a:ext cx="2340900" cy="4755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_2">
  <p:cSld name="SECTION_HEADER_2">
    <p:bg>
      <p:bgPr>
        <a:solidFill>
          <a:srgbClr val="000000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8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86"/>
          <p:cNvSpPr txBox="1"/>
          <p:nvPr>
            <p:ph type="title"/>
          </p:nvPr>
        </p:nvSpPr>
        <p:spPr>
          <a:xfrm>
            <a:off x="1067808" y="2016992"/>
            <a:ext cx="1663200" cy="935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Font typeface="Bebas Neue"/>
              <a:buNone/>
              <a:defRPr sz="10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86"/>
          <p:cNvSpPr txBox="1"/>
          <p:nvPr>
            <p:ph idx="2" type="title"/>
          </p:nvPr>
        </p:nvSpPr>
        <p:spPr>
          <a:xfrm>
            <a:off x="2704978" y="1687479"/>
            <a:ext cx="4321500" cy="12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600"/>
              <a:buFont typeface="Bebas Neue"/>
              <a:buNone/>
              <a:defRPr sz="9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86"/>
          <p:cNvSpPr txBox="1"/>
          <p:nvPr>
            <p:ph idx="1" type="subTitle"/>
          </p:nvPr>
        </p:nvSpPr>
        <p:spPr>
          <a:xfrm>
            <a:off x="5990545" y="2017001"/>
            <a:ext cx="19365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6">
  <p:cSld name="TITLE_ONLY_6">
    <p:bg>
      <p:bgPr>
        <a:solidFill>
          <a:srgbClr val="000000"/>
        </a:solid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87"/>
          <p:cNvSpPr txBox="1"/>
          <p:nvPr>
            <p:ph type="title"/>
          </p:nvPr>
        </p:nvSpPr>
        <p:spPr>
          <a:xfrm>
            <a:off x="6270598" y="1898404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8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6_1">
  <p:cSld name="TITLE_ONLY_6_1">
    <p:bg>
      <p:bgPr>
        <a:solidFill>
          <a:srgbClr val="000000"/>
        </a:solidFill>
      </p:bgPr>
    </p:bg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8"/>
          <p:cNvSpPr txBox="1"/>
          <p:nvPr>
            <p:ph type="title"/>
          </p:nvPr>
        </p:nvSpPr>
        <p:spPr>
          <a:xfrm>
            <a:off x="713222" y="394188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5" name="Google Shape;665;p8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_NUMBER_1">
  <p:cSld name="BIG_NUMBER_1">
    <p:bg>
      <p:bgPr>
        <a:solidFill>
          <a:srgbClr val="000000"/>
        </a:solid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89"/>
          <p:cNvSpPr/>
          <p:nvPr/>
        </p:nvSpPr>
        <p:spPr>
          <a:xfrm>
            <a:off x="4577952" y="1147023"/>
            <a:ext cx="4587000" cy="283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8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89"/>
          <p:cNvSpPr txBox="1"/>
          <p:nvPr>
            <p:ph type="title"/>
          </p:nvPr>
        </p:nvSpPr>
        <p:spPr>
          <a:xfrm>
            <a:off x="583478" y="1624248"/>
            <a:ext cx="3858900" cy="185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Bebas Neue"/>
              <a:buNone/>
              <a:defRPr sz="20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" name="Google Shape;670;p89"/>
          <p:cNvSpPr txBox="1"/>
          <p:nvPr>
            <p:ph idx="2" type="title"/>
          </p:nvPr>
        </p:nvSpPr>
        <p:spPr>
          <a:xfrm>
            <a:off x="5044324" y="1437701"/>
            <a:ext cx="2985000" cy="22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700"/>
              <a:buFont typeface="Bebas Neue"/>
              <a:buNone/>
              <a:defRPr sz="57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_POINT_1">
  <p:cSld name="MAIN_POINT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9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90"/>
          <p:cNvSpPr txBox="1"/>
          <p:nvPr>
            <p:ph idx="1" type="subTitle"/>
          </p:nvPr>
        </p:nvSpPr>
        <p:spPr>
          <a:xfrm>
            <a:off x="4724000" y="2937144"/>
            <a:ext cx="20931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4" name="Google Shape;674;p90"/>
          <p:cNvSpPr txBox="1"/>
          <p:nvPr>
            <p:ph idx="2" type="subTitle"/>
          </p:nvPr>
        </p:nvSpPr>
        <p:spPr>
          <a:xfrm>
            <a:off x="4724000" y="1702009"/>
            <a:ext cx="37158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900"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1">
  <p:cSld name="TITLE_AND_TWO_COLUMNS_1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91"/>
          <p:cNvSpPr/>
          <p:nvPr/>
        </p:nvSpPr>
        <p:spPr>
          <a:xfrm>
            <a:off x="3180603" y="-56628"/>
            <a:ext cx="2782800" cy="5250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9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91"/>
          <p:cNvSpPr txBox="1"/>
          <p:nvPr>
            <p:ph type="title"/>
          </p:nvPr>
        </p:nvSpPr>
        <p:spPr>
          <a:xfrm>
            <a:off x="3180603" y="294793"/>
            <a:ext cx="2782800" cy="1554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91"/>
          <p:cNvSpPr txBox="1"/>
          <p:nvPr>
            <p:ph idx="1" type="subTitle"/>
          </p:nvPr>
        </p:nvSpPr>
        <p:spPr>
          <a:xfrm>
            <a:off x="945407" y="2847222"/>
            <a:ext cx="18378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0" name="Google Shape;680;p91"/>
          <p:cNvSpPr txBox="1"/>
          <p:nvPr>
            <p:ph idx="2" type="subTitle"/>
          </p:nvPr>
        </p:nvSpPr>
        <p:spPr>
          <a:xfrm>
            <a:off x="698501" y="3158785"/>
            <a:ext cx="20847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1" name="Google Shape;681;p91"/>
          <p:cNvSpPr txBox="1"/>
          <p:nvPr>
            <p:ph idx="3" type="subTitle"/>
          </p:nvPr>
        </p:nvSpPr>
        <p:spPr>
          <a:xfrm>
            <a:off x="6315340" y="2847222"/>
            <a:ext cx="19200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2" name="Google Shape;682;p91"/>
          <p:cNvSpPr txBox="1"/>
          <p:nvPr>
            <p:ph idx="4" type="subTitle"/>
          </p:nvPr>
        </p:nvSpPr>
        <p:spPr>
          <a:xfrm>
            <a:off x="6315340" y="3150290"/>
            <a:ext cx="2082300" cy="111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101550" y="106200"/>
            <a:ext cx="8940900" cy="4931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2285942" y="316339"/>
            <a:ext cx="4972800" cy="152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92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92"/>
          <p:cNvSpPr txBox="1"/>
          <p:nvPr>
            <p:ph idx="1" type="subTitle"/>
          </p:nvPr>
        </p:nvSpPr>
        <p:spPr>
          <a:xfrm>
            <a:off x="625303" y="1217724"/>
            <a:ext cx="38922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marR="5080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6" name="Google Shape;686;p92"/>
          <p:cNvSpPr txBox="1"/>
          <p:nvPr>
            <p:ph type="title"/>
          </p:nvPr>
        </p:nvSpPr>
        <p:spPr>
          <a:xfrm>
            <a:off x="625303" y="315815"/>
            <a:ext cx="77040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7" name="Google Shape;687;p92"/>
          <p:cNvSpPr txBox="1"/>
          <p:nvPr>
            <p:ph idx="2" type="subTitle"/>
          </p:nvPr>
        </p:nvSpPr>
        <p:spPr>
          <a:xfrm>
            <a:off x="4572000" y="1217724"/>
            <a:ext cx="3804300" cy="339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marR="5080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200"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5">
  <p:cSld name="TITLE_ONLY_5"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93"/>
          <p:cNvSpPr txBox="1"/>
          <p:nvPr>
            <p:ph type="title"/>
          </p:nvPr>
        </p:nvSpPr>
        <p:spPr>
          <a:xfrm>
            <a:off x="699003" y="428122"/>
            <a:ext cx="7746000" cy="632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0" name="Google Shape;690;p93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5_2">
  <p:cSld name="TITLE_ONLY_5_2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94"/>
          <p:cNvSpPr txBox="1"/>
          <p:nvPr>
            <p:ph type="title"/>
          </p:nvPr>
        </p:nvSpPr>
        <p:spPr>
          <a:xfrm>
            <a:off x="699003" y="428122"/>
            <a:ext cx="77460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3" name="Google Shape;693;p94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5_1">
  <p:cSld name="TITLE_ONLY_5_1">
    <p:bg>
      <p:bgPr>
        <a:solidFill>
          <a:srgbClr val="000000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95"/>
          <p:cNvSpPr txBox="1"/>
          <p:nvPr>
            <p:ph type="title"/>
          </p:nvPr>
        </p:nvSpPr>
        <p:spPr>
          <a:xfrm>
            <a:off x="699003" y="744742"/>
            <a:ext cx="2115000" cy="63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6" name="Google Shape;696;p95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">
  <p:cSld name="TITLE_ONLY_3"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96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96"/>
          <p:cNvSpPr/>
          <p:nvPr/>
        </p:nvSpPr>
        <p:spPr>
          <a:xfrm>
            <a:off x="3167947" y="1501133"/>
            <a:ext cx="5967900" cy="213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96"/>
          <p:cNvSpPr txBox="1"/>
          <p:nvPr>
            <p:ph type="title"/>
          </p:nvPr>
        </p:nvSpPr>
        <p:spPr>
          <a:xfrm>
            <a:off x="540602" y="1898404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1" name="Google Shape;701;p96"/>
          <p:cNvSpPr txBox="1"/>
          <p:nvPr>
            <p:ph idx="1" type="subTitle"/>
          </p:nvPr>
        </p:nvSpPr>
        <p:spPr>
          <a:xfrm>
            <a:off x="4367293" y="2334481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2" name="Google Shape;702;p96"/>
          <p:cNvSpPr txBox="1"/>
          <p:nvPr>
            <p:ph idx="2" type="subTitle"/>
          </p:nvPr>
        </p:nvSpPr>
        <p:spPr>
          <a:xfrm>
            <a:off x="3868990" y="270717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3" name="Google Shape;703;p96"/>
          <p:cNvSpPr txBox="1"/>
          <p:nvPr>
            <p:ph idx="3" type="subTitle"/>
          </p:nvPr>
        </p:nvSpPr>
        <p:spPr>
          <a:xfrm>
            <a:off x="6574023" y="2334481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4" name="Google Shape;704;p96"/>
          <p:cNvSpPr txBox="1"/>
          <p:nvPr>
            <p:ph idx="4" type="subTitle"/>
          </p:nvPr>
        </p:nvSpPr>
        <p:spPr>
          <a:xfrm>
            <a:off x="6075721" y="270717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_1">
  <p:cSld name="TITLE_ONLY_3_1"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97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97"/>
          <p:cNvSpPr/>
          <p:nvPr/>
        </p:nvSpPr>
        <p:spPr>
          <a:xfrm>
            <a:off x="-25978" y="1501133"/>
            <a:ext cx="5967900" cy="2135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97"/>
          <p:cNvSpPr txBox="1"/>
          <p:nvPr>
            <p:ph type="title"/>
          </p:nvPr>
        </p:nvSpPr>
        <p:spPr>
          <a:xfrm>
            <a:off x="6391939" y="1898404"/>
            <a:ext cx="2169300" cy="13467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97"/>
          <p:cNvSpPr txBox="1"/>
          <p:nvPr>
            <p:ph idx="1" type="subTitle"/>
          </p:nvPr>
        </p:nvSpPr>
        <p:spPr>
          <a:xfrm>
            <a:off x="1433559" y="2334481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0" name="Google Shape;710;p97"/>
          <p:cNvSpPr txBox="1"/>
          <p:nvPr>
            <p:ph idx="2" type="subTitle"/>
          </p:nvPr>
        </p:nvSpPr>
        <p:spPr>
          <a:xfrm>
            <a:off x="935266" y="270568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1" name="Google Shape;711;p97"/>
          <p:cNvSpPr txBox="1"/>
          <p:nvPr>
            <p:ph idx="3" type="subTitle"/>
          </p:nvPr>
        </p:nvSpPr>
        <p:spPr>
          <a:xfrm>
            <a:off x="3892015" y="2327449"/>
            <a:ext cx="877800" cy="278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2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2" name="Google Shape;712;p97"/>
          <p:cNvSpPr txBox="1"/>
          <p:nvPr>
            <p:ph idx="4" type="subTitle"/>
          </p:nvPr>
        </p:nvSpPr>
        <p:spPr>
          <a:xfrm>
            <a:off x="3393722" y="270568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>
                <a:solidFill>
                  <a:srgbClr val="FFFFFF"/>
                </a:solidFill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">
  <p:cSld name="TITLE_ONLY_1">
    <p:bg>
      <p:bgPr>
        <a:solidFill>
          <a:srgbClr val="000000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98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98"/>
          <p:cNvSpPr txBox="1"/>
          <p:nvPr>
            <p:ph type="title"/>
          </p:nvPr>
        </p:nvSpPr>
        <p:spPr>
          <a:xfrm>
            <a:off x="625303" y="323679"/>
            <a:ext cx="7805400" cy="641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_2">
  <p:cSld name="TITLE_ONLY_1_2">
    <p:bg>
      <p:bgPr>
        <a:solidFill>
          <a:srgbClr val="FFFFFF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99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99"/>
          <p:cNvSpPr txBox="1"/>
          <p:nvPr>
            <p:ph type="title"/>
          </p:nvPr>
        </p:nvSpPr>
        <p:spPr>
          <a:xfrm>
            <a:off x="625303" y="323679"/>
            <a:ext cx="7805400" cy="6417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_1">
  <p:cSld name="TITLE_ONLY_1_1">
    <p:bg>
      <p:bgPr>
        <a:solidFill>
          <a:srgbClr val="000000"/>
        </a:solidFill>
      </p:bgPr>
    </p:bg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100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100"/>
          <p:cNvSpPr txBox="1"/>
          <p:nvPr>
            <p:ph type="title"/>
          </p:nvPr>
        </p:nvSpPr>
        <p:spPr>
          <a:xfrm>
            <a:off x="4876897" y="1200652"/>
            <a:ext cx="317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_1_1_1">
  <p:cSld name="TITLE_ONLY_1_1_1_1">
    <p:bg>
      <p:bgPr>
        <a:solidFill>
          <a:srgbClr val="000000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01"/>
          <p:cNvSpPr/>
          <p:nvPr/>
        </p:nvSpPr>
        <p:spPr>
          <a:xfrm>
            <a:off x="101553" y="106198"/>
            <a:ext cx="8940900" cy="4931100"/>
          </a:xfrm>
          <a:prstGeom prst="rect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101"/>
          <p:cNvSpPr txBox="1"/>
          <p:nvPr>
            <p:ph type="title"/>
          </p:nvPr>
        </p:nvSpPr>
        <p:spPr>
          <a:xfrm>
            <a:off x="713222" y="539496"/>
            <a:ext cx="317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Bebas Neue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4" Type="http://schemas.openxmlformats.org/officeDocument/2006/relationships/slideLayout" Target="../slideLayouts/slideLayout64.xml"/><Relationship Id="rId63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65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4.xml"/><Relationship Id="rId42" Type="http://schemas.openxmlformats.org/officeDocument/2006/relationships/slideLayout" Target="../slideLayouts/slideLayout106.xml"/><Relationship Id="rId41" Type="http://schemas.openxmlformats.org/officeDocument/2006/relationships/slideLayout" Target="../slideLayouts/slideLayout105.xml"/><Relationship Id="rId44" Type="http://schemas.openxmlformats.org/officeDocument/2006/relationships/slideLayout" Target="../slideLayouts/slideLayout108.xml"/><Relationship Id="rId43" Type="http://schemas.openxmlformats.org/officeDocument/2006/relationships/slideLayout" Target="../slideLayouts/slideLayout107.xml"/><Relationship Id="rId46" Type="http://schemas.openxmlformats.org/officeDocument/2006/relationships/slideLayout" Target="../slideLayouts/slideLayout110.xml"/><Relationship Id="rId45" Type="http://schemas.openxmlformats.org/officeDocument/2006/relationships/slideLayout" Target="../slideLayouts/slideLayout109.xml"/><Relationship Id="rId1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48" Type="http://schemas.openxmlformats.org/officeDocument/2006/relationships/slideLayout" Target="../slideLayouts/slideLayout112.xml"/><Relationship Id="rId47" Type="http://schemas.openxmlformats.org/officeDocument/2006/relationships/slideLayout" Target="../slideLayouts/slideLayout111.xml"/><Relationship Id="rId49" Type="http://schemas.openxmlformats.org/officeDocument/2006/relationships/slideLayout" Target="../slideLayouts/slideLayout113.xml"/><Relationship Id="rId5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1.xml"/><Relationship Id="rId8" Type="http://schemas.openxmlformats.org/officeDocument/2006/relationships/slideLayout" Target="../slideLayouts/slideLayout72.xml"/><Relationship Id="rId31" Type="http://schemas.openxmlformats.org/officeDocument/2006/relationships/slideLayout" Target="../slideLayouts/slideLayout95.xml"/><Relationship Id="rId30" Type="http://schemas.openxmlformats.org/officeDocument/2006/relationships/slideLayout" Target="../slideLayouts/slideLayout94.xml"/><Relationship Id="rId33" Type="http://schemas.openxmlformats.org/officeDocument/2006/relationships/slideLayout" Target="../slideLayouts/slideLayout97.xml"/><Relationship Id="rId32" Type="http://schemas.openxmlformats.org/officeDocument/2006/relationships/slideLayout" Target="../slideLayouts/slideLayout96.xml"/><Relationship Id="rId35" Type="http://schemas.openxmlformats.org/officeDocument/2006/relationships/slideLayout" Target="../slideLayouts/slideLayout99.xml"/><Relationship Id="rId34" Type="http://schemas.openxmlformats.org/officeDocument/2006/relationships/slideLayout" Target="../slideLayouts/slideLayout98.xml"/><Relationship Id="rId37" Type="http://schemas.openxmlformats.org/officeDocument/2006/relationships/slideLayout" Target="../slideLayouts/slideLayout101.xml"/><Relationship Id="rId36" Type="http://schemas.openxmlformats.org/officeDocument/2006/relationships/slideLayout" Target="../slideLayouts/slideLayout100.xml"/><Relationship Id="rId39" Type="http://schemas.openxmlformats.org/officeDocument/2006/relationships/slideLayout" Target="../slideLayouts/slideLayout103.xml"/><Relationship Id="rId38" Type="http://schemas.openxmlformats.org/officeDocument/2006/relationships/slideLayout" Target="../slideLayouts/slideLayout102.xml"/><Relationship Id="rId61" Type="http://schemas.openxmlformats.org/officeDocument/2006/relationships/theme" Target="../theme/theme3.xml"/><Relationship Id="rId20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86.xml"/><Relationship Id="rId2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87.xml"/><Relationship Id="rId60" Type="http://schemas.openxmlformats.org/officeDocument/2006/relationships/slideLayout" Target="../slideLayouts/slideLayout124.xml"/><Relationship Id="rId26" Type="http://schemas.openxmlformats.org/officeDocument/2006/relationships/slideLayout" Target="../slideLayouts/slideLayout90.xml"/><Relationship Id="rId25" Type="http://schemas.openxmlformats.org/officeDocument/2006/relationships/slideLayout" Target="../slideLayouts/slideLayout89.xml"/><Relationship Id="rId28" Type="http://schemas.openxmlformats.org/officeDocument/2006/relationships/slideLayout" Target="../slideLayouts/slideLayout92.xml"/><Relationship Id="rId27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93.xml"/><Relationship Id="rId51" Type="http://schemas.openxmlformats.org/officeDocument/2006/relationships/slideLayout" Target="../slideLayouts/slideLayout115.xml"/><Relationship Id="rId50" Type="http://schemas.openxmlformats.org/officeDocument/2006/relationships/slideLayout" Target="../slideLayouts/slideLayout114.xml"/><Relationship Id="rId53" Type="http://schemas.openxmlformats.org/officeDocument/2006/relationships/slideLayout" Target="../slideLayouts/slideLayout117.xml"/><Relationship Id="rId52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75.xml"/><Relationship Id="rId55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74.xml"/><Relationship Id="rId54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77.xml"/><Relationship Id="rId57" Type="http://schemas.openxmlformats.org/officeDocument/2006/relationships/slideLayout" Target="../slideLayouts/slideLayout121.xml"/><Relationship Id="rId12" Type="http://schemas.openxmlformats.org/officeDocument/2006/relationships/slideLayout" Target="../slideLayouts/slideLayout76.xml"/><Relationship Id="rId56" Type="http://schemas.openxmlformats.org/officeDocument/2006/relationships/slideLayout" Target="../slideLayouts/slideLayout120.xml"/><Relationship Id="rId15" Type="http://schemas.openxmlformats.org/officeDocument/2006/relationships/slideLayout" Target="../slideLayouts/slideLayout79.xml"/><Relationship Id="rId59" Type="http://schemas.openxmlformats.org/officeDocument/2006/relationships/slideLayout" Target="../slideLayouts/slideLayout123.xml"/><Relationship Id="rId14" Type="http://schemas.openxmlformats.org/officeDocument/2006/relationships/slideLayout" Target="../slideLayouts/slideLayout78.xml"/><Relationship Id="rId58" Type="http://schemas.openxmlformats.org/officeDocument/2006/relationships/slideLayout" Target="../slideLayouts/slideLayout122.xml"/><Relationship Id="rId17" Type="http://schemas.openxmlformats.org/officeDocument/2006/relationships/slideLayout" Target="../slideLayouts/slideLayout81.xml"/><Relationship Id="rId16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34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Bebas Neue"/>
              <a:buNone/>
              <a:defRPr b="1" sz="43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34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Char char="●"/>
              <a:defRPr sz="18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6"/>
          <p:cNvSpPr txBox="1"/>
          <p:nvPr>
            <p:ph type="title"/>
          </p:nvPr>
        </p:nvSpPr>
        <p:spPr>
          <a:xfrm>
            <a:off x="623401" y="44502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Bebas Neue"/>
              <a:buNone/>
              <a:defRPr b="1" i="0" sz="4300" u="none" cap="none" strike="noStrik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4" name="Google Shape;494;p66"/>
          <p:cNvSpPr txBox="1"/>
          <p:nvPr>
            <p:ph idx="1" type="body"/>
          </p:nvPr>
        </p:nvSpPr>
        <p:spPr>
          <a:xfrm>
            <a:off x="623401" y="1152473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429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Char char="●"/>
              <a:defRPr b="0" i="0" sz="1800" u="none" cap="none" strike="noStrike">
                <a:solidFill>
                  <a:srgbClr val="000000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81000" lvl="1" marL="914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  <p:sldLayoutId id="2147483728" r:id="rId17"/>
    <p:sldLayoutId id="2147483729" r:id="rId18"/>
    <p:sldLayoutId id="2147483730" r:id="rId19"/>
    <p:sldLayoutId id="2147483731" r:id="rId20"/>
    <p:sldLayoutId id="2147483732" r:id="rId21"/>
    <p:sldLayoutId id="2147483733" r:id="rId22"/>
    <p:sldLayoutId id="2147483734" r:id="rId23"/>
    <p:sldLayoutId id="2147483735" r:id="rId24"/>
    <p:sldLayoutId id="2147483736" r:id="rId25"/>
    <p:sldLayoutId id="2147483737" r:id="rId26"/>
    <p:sldLayoutId id="2147483738" r:id="rId27"/>
    <p:sldLayoutId id="2147483739" r:id="rId28"/>
    <p:sldLayoutId id="2147483740" r:id="rId29"/>
    <p:sldLayoutId id="2147483741" r:id="rId30"/>
    <p:sldLayoutId id="2147483742" r:id="rId31"/>
    <p:sldLayoutId id="2147483743" r:id="rId32"/>
    <p:sldLayoutId id="2147483744" r:id="rId33"/>
    <p:sldLayoutId id="2147483745" r:id="rId34"/>
    <p:sldLayoutId id="2147483746" r:id="rId35"/>
    <p:sldLayoutId id="2147483747" r:id="rId36"/>
    <p:sldLayoutId id="2147483748" r:id="rId37"/>
    <p:sldLayoutId id="2147483749" r:id="rId38"/>
    <p:sldLayoutId id="2147483750" r:id="rId39"/>
    <p:sldLayoutId id="2147483751" r:id="rId40"/>
    <p:sldLayoutId id="2147483752" r:id="rId41"/>
    <p:sldLayoutId id="2147483753" r:id="rId42"/>
    <p:sldLayoutId id="2147483754" r:id="rId43"/>
    <p:sldLayoutId id="2147483755" r:id="rId44"/>
    <p:sldLayoutId id="2147483756" r:id="rId45"/>
    <p:sldLayoutId id="2147483757" r:id="rId46"/>
    <p:sldLayoutId id="2147483758" r:id="rId47"/>
    <p:sldLayoutId id="2147483759" r:id="rId48"/>
    <p:sldLayoutId id="2147483760" r:id="rId49"/>
    <p:sldLayoutId id="2147483761" r:id="rId50"/>
    <p:sldLayoutId id="2147483762" r:id="rId51"/>
    <p:sldLayoutId id="2147483763" r:id="rId52"/>
    <p:sldLayoutId id="2147483764" r:id="rId53"/>
    <p:sldLayoutId id="2147483765" r:id="rId54"/>
    <p:sldLayoutId id="2147483766" r:id="rId55"/>
    <p:sldLayoutId id="2147483767" r:id="rId56"/>
    <p:sldLayoutId id="2147483768" r:id="rId57"/>
    <p:sldLayoutId id="2147483769" r:id="rId58"/>
    <p:sldLayoutId id="2147483770" r:id="rId59"/>
    <p:sldLayoutId id="2147483771" r:id="rId60"/>
  </p:sldLayoutIdLst>
  <p:transition spd="slow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9.jpg"/><Relationship Id="rId5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127"/>
          <p:cNvSpPr txBox="1"/>
          <p:nvPr>
            <p:ph idx="1" type="subTitle"/>
          </p:nvPr>
        </p:nvSpPr>
        <p:spPr>
          <a:xfrm>
            <a:off x="158625" y="4666275"/>
            <a:ext cx="3233700" cy="3693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Ко</a:t>
            </a: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манда “ГеоМир”</a:t>
            </a:r>
            <a:endParaRPr/>
          </a:p>
        </p:txBody>
      </p:sp>
      <p:sp>
        <p:nvSpPr>
          <p:cNvPr id="943" name="Google Shape;943;p127"/>
          <p:cNvSpPr txBox="1"/>
          <p:nvPr>
            <p:ph type="ctrTitle"/>
          </p:nvPr>
        </p:nvSpPr>
        <p:spPr>
          <a:xfrm>
            <a:off x="1216755" y="1286469"/>
            <a:ext cx="6759900" cy="23952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entury Gothic"/>
              <a:buNone/>
            </a:pPr>
            <a:r>
              <a:rPr lang="en" sz="4400">
                <a:latin typeface="Century Gothic"/>
                <a:ea typeface="Century Gothic"/>
                <a:cs typeface="Century Gothic"/>
                <a:sym typeface="Century Gothic"/>
              </a:rPr>
              <a:t>Создание крепления стыковки и </a:t>
            </a:r>
            <a:br>
              <a:rPr lang="en" sz="4400"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" sz="44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отстыковки дрона с проводом на ЛЭП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44" name="Google Shape;944;p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388" y="4433187"/>
            <a:ext cx="2056325" cy="49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5" name="Google Shape;945;p1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4775" y="4411100"/>
            <a:ext cx="647725" cy="5427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46" name="Google Shape;946;p1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8801" y="4297200"/>
            <a:ext cx="1929548" cy="65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136"/>
          <p:cNvSpPr/>
          <p:nvPr/>
        </p:nvSpPr>
        <p:spPr>
          <a:xfrm rot="5400000">
            <a:off x="2171623" y="1436524"/>
            <a:ext cx="5160600" cy="20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136"/>
          <p:cNvSpPr txBox="1"/>
          <p:nvPr>
            <p:ph idx="4294967295" type="subTitle"/>
          </p:nvPr>
        </p:nvSpPr>
        <p:spPr>
          <a:xfrm>
            <a:off x="3814721" y="908712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Сцепление с проводом</a:t>
            </a:r>
            <a:endParaRPr b="0" i="0" sz="20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18" name="Google Shape;1118;p136"/>
          <p:cNvSpPr txBox="1"/>
          <p:nvPr>
            <p:ph type="title"/>
          </p:nvPr>
        </p:nvSpPr>
        <p:spPr>
          <a:xfrm>
            <a:off x="5887250" y="-3750"/>
            <a:ext cx="3256500" cy="301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entury Gothic"/>
              <a:buNone/>
            </a:pPr>
            <a:r>
              <a:rPr lang="en" sz="4000">
                <a:latin typeface="Century Gothic"/>
                <a:ea typeface="Century Gothic"/>
                <a:cs typeface="Century Gothic"/>
                <a:sym typeface="Century Gothic"/>
              </a:rPr>
              <a:t>Этапы отстыковки</a:t>
            </a:r>
            <a:endParaRPr sz="40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Bebas Neue"/>
              <a:buNone/>
            </a:pPr>
            <a:r>
              <a:t/>
            </a:r>
            <a:endParaRPr sz="4000"/>
          </a:p>
        </p:txBody>
      </p:sp>
      <p:cxnSp>
        <p:nvCxnSpPr>
          <p:cNvPr id="1119" name="Google Shape;1119;p136"/>
          <p:cNvCxnSpPr/>
          <p:nvPr/>
        </p:nvCxnSpPr>
        <p:spPr>
          <a:xfrm rot="10800000">
            <a:off x="103274" y="3451505"/>
            <a:ext cx="0" cy="157710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0" name="Google Shape;1120;p136"/>
          <p:cNvCxnSpPr/>
          <p:nvPr/>
        </p:nvCxnSpPr>
        <p:spPr>
          <a:xfrm rot="10800000">
            <a:off x="101478" y="5036373"/>
            <a:ext cx="3630900" cy="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1" name="Google Shape;1121;p136"/>
          <p:cNvCxnSpPr/>
          <p:nvPr/>
        </p:nvCxnSpPr>
        <p:spPr>
          <a:xfrm rot="10800000">
            <a:off x="101478" y="101273"/>
            <a:ext cx="36309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2" name="Google Shape;1122;p136"/>
          <p:cNvCxnSpPr/>
          <p:nvPr/>
        </p:nvCxnSpPr>
        <p:spPr>
          <a:xfrm rot="10800000">
            <a:off x="103278" y="115452"/>
            <a:ext cx="0" cy="49245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3" name="Google Shape;1123;p136"/>
          <p:cNvSpPr txBox="1"/>
          <p:nvPr>
            <p:ph idx="4294967295" type="subTitle"/>
          </p:nvPr>
        </p:nvSpPr>
        <p:spPr>
          <a:xfrm>
            <a:off x="3722175" y="2121850"/>
            <a:ext cx="2223600" cy="103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Расстыковка дополнительного сцепления</a:t>
            </a:r>
            <a:endParaRPr b="0" i="0" sz="1800" u="none" cap="none" strike="noStrike">
              <a:solidFill>
                <a:srgbClr val="000000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124" name="Google Shape;1124;p136"/>
          <p:cNvSpPr txBox="1"/>
          <p:nvPr>
            <p:ph idx="4294967295" type="subTitle"/>
          </p:nvPr>
        </p:nvSpPr>
        <p:spPr>
          <a:xfrm>
            <a:off x="3814721" y="4151915"/>
            <a:ext cx="1874400" cy="4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Полное </a:t>
            </a: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отцепление</a:t>
            </a: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от провода</a:t>
            </a:r>
            <a:endParaRPr b="0" i="0" sz="18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125" name="Google Shape;1125;p136"/>
          <p:cNvCxnSpPr/>
          <p:nvPr/>
        </p:nvCxnSpPr>
        <p:spPr>
          <a:xfrm rot="10800000">
            <a:off x="3722174" y="118320"/>
            <a:ext cx="20493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6" name="Google Shape;1126;p136"/>
          <p:cNvCxnSpPr/>
          <p:nvPr/>
        </p:nvCxnSpPr>
        <p:spPr>
          <a:xfrm rot="10800000">
            <a:off x="3722174" y="5036375"/>
            <a:ext cx="20493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27" name="Google Shape;1127;p136"/>
          <p:cNvCxnSpPr/>
          <p:nvPr/>
        </p:nvCxnSpPr>
        <p:spPr>
          <a:xfrm rot="10800000">
            <a:off x="101478" y="114743"/>
            <a:ext cx="3630900" cy="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Изображение выглядит как снимок экрана, компьютер, текст, Мультимедийное программное обеспечение&#10;&#10;Содержимое, созданное ИИ, может быть неверным." id="1128" name="Google Shape;1128;p136"/>
          <p:cNvPicPr preferRelativeResize="0"/>
          <p:nvPr/>
        </p:nvPicPr>
        <p:blipFill rotWithShape="1">
          <a:blip r:embed="rId3">
            <a:alphaModFix/>
          </a:blip>
          <a:srcRect b="11666" l="7138" r="3854" t="4999"/>
          <a:stretch/>
        </p:blipFill>
        <p:spPr>
          <a:xfrm>
            <a:off x="439820" y="473891"/>
            <a:ext cx="2954216" cy="12841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компьютер, текст, Мультимедийное программное обеспечение&#10;&#10;Содержимое, созданное ИИ, может быть неверным." id="1129" name="Google Shape;1129;p136"/>
          <p:cNvPicPr preferRelativeResize="0"/>
          <p:nvPr/>
        </p:nvPicPr>
        <p:blipFill rotWithShape="1">
          <a:blip r:embed="rId4">
            <a:alphaModFix/>
          </a:blip>
          <a:srcRect b="12890" l="3845" r="3707" t="7192"/>
          <a:stretch/>
        </p:blipFill>
        <p:spPr>
          <a:xfrm>
            <a:off x="439820" y="1883327"/>
            <a:ext cx="2958576" cy="1379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компьютер, Мультимедийное программное обеспечение&#10;&#10;Содержимое, созданное ИИ, может быть неверным." id="1130" name="Google Shape;1130;p136"/>
          <p:cNvPicPr preferRelativeResize="0"/>
          <p:nvPr/>
        </p:nvPicPr>
        <p:blipFill rotWithShape="1">
          <a:blip r:embed="rId5">
            <a:alphaModFix/>
          </a:blip>
          <a:srcRect b="11503" l="5495" r="7691" t="15177"/>
          <a:stretch/>
        </p:blipFill>
        <p:spPr>
          <a:xfrm>
            <a:off x="439820" y="3388229"/>
            <a:ext cx="2954216" cy="1379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5" name="Google Shape;1135;p137"/>
          <p:cNvPicPr preferRelativeResize="0"/>
          <p:nvPr/>
        </p:nvPicPr>
        <p:blipFill rotWithShape="1">
          <a:blip r:embed="rId3">
            <a:alphaModFix/>
          </a:blip>
          <a:srcRect b="0" l="0" r="0" t="-1595"/>
          <a:stretch/>
        </p:blipFill>
        <p:spPr>
          <a:xfrm>
            <a:off x="-2650" y="-76200"/>
            <a:ext cx="9144000" cy="263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137"/>
          <p:cNvSpPr/>
          <p:nvPr/>
        </p:nvSpPr>
        <p:spPr>
          <a:xfrm>
            <a:off x="-85200" y="2574925"/>
            <a:ext cx="9229200" cy="1411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137" name="Google Shape;1137;p137"/>
          <p:cNvSpPr txBox="1"/>
          <p:nvPr>
            <p:ph idx="2" type="title"/>
          </p:nvPr>
        </p:nvSpPr>
        <p:spPr>
          <a:xfrm>
            <a:off x="2485555" y="2871475"/>
            <a:ext cx="4167600" cy="8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" sz="4800">
                <a:latin typeface="Century Gothic"/>
                <a:ea typeface="Century Gothic"/>
                <a:cs typeface="Century Gothic"/>
                <a:sym typeface="Century Gothic"/>
              </a:rPr>
              <a:t>Заключение</a:t>
            </a:r>
            <a:endParaRPr/>
          </a:p>
        </p:txBody>
      </p:sp>
      <p:grpSp>
        <p:nvGrpSpPr>
          <p:cNvPr id="1138" name="Google Shape;1138;p137"/>
          <p:cNvGrpSpPr/>
          <p:nvPr/>
        </p:nvGrpSpPr>
        <p:grpSpPr>
          <a:xfrm>
            <a:off x="101550" y="2565175"/>
            <a:ext cx="8941926" cy="2472300"/>
            <a:chOff x="101550" y="2565175"/>
            <a:chExt cx="8941926" cy="2472300"/>
          </a:xfrm>
        </p:grpSpPr>
        <p:cxnSp>
          <p:nvCxnSpPr>
            <p:cNvPr id="1139" name="Google Shape;1139;p137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0" name="Google Shape;1140;p137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1" name="Google Shape;1141;p137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2" name="Google Shape;1142;p137"/>
          <p:cNvSpPr txBox="1"/>
          <p:nvPr/>
        </p:nvSpPr>
        <p:spPr>
          <a:xfrm>
            <a:off x="51800" y="3986725"/>
            <a:ext cx="8991600" cy="115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</a:pPr>
            <a:r>
              <a:rPr lang="en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</a:t>
            </a:r>
            <a:r>
              <a:rPr lang="en" sz="1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   Проект "ГеоМир" направлен на разработку эффективной системы стыковки и расстыковки дрона с проводом на ЛЭП, что открывает новые возможности для развития энергетики.</a:t>
            </a:r>
            <a:endParaRPr sz="1800">
              <a:solidFill>
                <a:schemeClr val="lt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143" name="Google Shape;1143;p137"/>
          <p:cNvGrpSpPr/>
          <p:nvPr/>
        </p:nvGrpSpPr>
        <p:grpSpPr>
          <a:xfrm flipH="1" rot="10800000">
            <a:off x="101950" y="104029"/>
            <a:ext cx="8941926" cy="2632011"/>
            <a:chOff x="101550" y="2565175"/>
            <a:chExt cx="8941926" cy="2472300"/>
          </a:xfrm>
        </p:grpSpPr>
        <p:cxnSp>
          <p:nvCxnSpPr>
            <p:cNvPr id="1144" name="Google Shape;1144;p137"/>
            <p:cNvCxnSpPr/>
            <p:nvPr/>
          </p:nvCxnSpPr>
          <p:spPr>
            <a:xfrm>
              <a:off x="102576" y="5037300"/>
              <a:ext cx="89409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5" name="Google Shape;1145;p137"/>
            <p:cNvCxnSpPr/>
            <p:nvPr/>
          </p:nvCxnSpPr>
          <p:spPr>
            <a:xfrm>
              <a:off x="90424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6" name="Google Shape;1146;p137"/>
            <p:cNvCxnSpPr/>
            <p:nvPr/>
          </p:nvCxnSpPr>
          <p:spPr>
            <a:xfrm>
              <a:off x="101550" y="2565175"/>
              <a:ext cx="0" cy="24723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1" name="Google Shape;1151;p138"/>
          <p:cNvPicPr preferRelativeResize="0"/>
          <p:nvPr/>
        </p:nvPicPr>
        <p:blipFill rotWithShape="1">
          <a:blip r:embed="rId3">
            <a:alphaModFix/>
          </a:blip>
          <a:srcRect b="41066" l="0" r="7355" t="8176"/>
          <a:stretch/>
        </p:blipFill>
        <p:spPr>
          <a:xfrm>
            <a:off x="3226050" y="-32925"/>
            <a:ext cx="3148200" cy="2643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2" name="Google Shape;1152;p138"/>
          <p:cNvPicPr preferRelativeResize="0"/>
          <p:nvPr/>
        </p:nvPicPr>
        <p:blipFill rotWithShape="1">
          <a:blip r:embed="rId4">
            <a:alphaModFix/>
          </a:blip>
          <a:srcRect b="9856" l="1224" r="4586" t="29822"/>
          <a:stretch/>
        </p:blipFill>
        <p:spPr>
          <a:xfrm>
            <a:off x="6339775" y="2610375"/>
            <a:ext cx="3011401" cy="2571602"/>
          </a:xfrm>
          <a:prstGeom prst="rect">
            <a:avLst/>
          </a:prstGeom>
          <a:noFill/>
          <a:ln>
            <a:noFill/>
          </a:ln>
        </p:spPr>
      </p:pic>
      <p:sp>
        <p:nvSpPr>
          <p:cNvPr id="1153" name="Google Shape;1153;p138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Команда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4" name="Google Shape;1154;p138"/>
          <p:cNvSpPr txBox="1"/>
          <p:nvPr>
            <p:ph idx="3" type="subTitle"/>
          </p:nvPr>
        </p:nvSpPr>
        <p:spPr>
          <a:xfrm>
            <a:off x="6374250" y="420850"/>
            <a:ext cx="19365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Кузнецов Максим 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5" name="Google Shape;1155;p138"/>
          <p:cNvSpPr txBox="1"/>
          <p:nvPr>
            <p:ph idx="4" type="subTitle"/>
          </p:nvPr>
        </p:nvSpPr>
        <p:spPr>
          <a:xfrm>
            <a:off x="6374250" y="862000"/>
            <a:ext cx="2669700" cy="111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13 лет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entury Gothic"/>
                <a:ea typeface="Century Gothic"/>
                <a:cs typeface="Century Gothic"/>
                <a:sym typeface="Century Gothic"/>
              </a:rPr>
              <a:t>Программист-</a:t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entury Gothic"/>
                <a:ea typeface="Century Gothic"/>
                <a:cs typeface="Century Gothic"/>
                <a:sym typeface="Century Gothic"/>
              </a:rPr>
              <a:t>разработчик</a:t>
            </a:r>
            <a:endParaRPr sz="1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6" name="Google Shape;1156;p138"/>
          <p:cNvSpPr txBox="1"/>
          <p:nvPr>
            <p:ph idx="1" type="subTitle"/>
          </p:nvPr>
        </p:nvSpPr>
        <p:spPr>
          <a:xfrm>
            <a:off x="3789974" y="3148450"/>
            <a:ext cx="2201100" cy="30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Палий Игорь 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57" name="Google Shape;1157;p138"/>
          <p:cNvSpPr txBox="1"/>
          <p:nvPr>
            <p:ph idx="2" type="subTitle"/>
          </p:nvPr>
        </p:nvSpPr>
        <p:spPr>
          <a:xfrm>
            <a:off x="3359574" y="3458350"/>
            <a:ext cx="2631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13 лет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Аналитик-сборщик информации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1158" name="Google Shape;1158;p138"/>
          <p:cNvGrpSpPr/>
          <p:nvPr/>
        </p:nvGrpSpPr>
        <p:grpSpPr>
          <a:xfrm>
            <a:off x="3189010" y="101275"/>
            <a:ext cx="5855157" cy="4935100"/>
            <a:chOff x="4571486" y="101275"/>
            <a:chExt cx="4473000" cy="4935100"/>
          </a:xfrm>
        </p:grpSpPr>
        <p:cxnSp>
          <p:nvCxnSpPr>
            <p:cNvPr id="1159" name="Google Shape;1159;p138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0" name="Google Shape;1160;p138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1" name="Google Shape;1161;p138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6" name="Google Shape;1166;p139"/>
          <p:cNvPicPr preferRelativeResize="0"/>
          <p:nvPr/>
        </p:nvPicPr>
        <p:blipFill rotWithShape="1">
          <a:blip r:embed="rId3">
            <a:alphaModFix/>
          </a:blip>
          <a:srcRect b="11870" l="31467" r="23203" t="0"/>
          <a:stretch/>
        </p:blipFill>
        <p:spPr>
          <a:xfrm>
            <a:off x="-44450" y="-6575"/>
            <a:ext cx="3225050" cy="274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167" name="Google Shape;1167;p139"/>
          <p:cNvSpPr txBox="1"/>
          <p:nvPr>
            <p:ph type="title"/>
          </p:nvPr>
        </p:nvSpPr>
        <p:spPr>
          <a:xfrm>
            <a:off x="3180600" y="29479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latin typeface="Century Gothic"/>
                <a:ea typeface="Century Gothic"/>
                <a:cs typeface="Century Gothic"/>
                <a:sym typeface="Century Gothic"/>
              </a:rPr>
              <a:t>Команда</a:t>
            </a:r>
            <a:endParaRPr sz="4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68" name="Google Shape;1168;p139"/>
          <p:cNvSpPr txBox="1"/>
          <p:nvPr>
            <p:ph idx="3" type="subTitle"/>
          </p:nvPr>
        </p:nvSpPr>
        <p:spPr>
          <a:xfrm>
            <a:off x="6193775" y="2719500"/>
            <a:ext cx="2409900" cy="9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Одинцева Ксения Андреева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69" name="Google Shape;1169;p139"/>
          <p:cNvSpPr txBox="1"/>
          <p:nvPr>
            <p:ph idx="4" type="subTitle"/>
          </p:nvPr>
        </p:nvSpPr>
        <p:spPr>
          <a:xfrm>
            <a:off x="6244400" y="3760452"/>
            <a:ext cx="2082300" cy="3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Наставник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0" name="Google Shape;1170;p139"/>
          <p:cNvSpPr txBox="1"/>
          <p:nvPr>
            <p:ph idx="1" type="subTitle"/>
          </p:nvPr>
        </p:nvSpPr>
        <p:spPr>
          <a:xfrm>
            <a:off x="472000" y="2719500"/>
            <a:ext cx="23112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Роман Степановких</a:t>
            </a:r>
            <a:endParaRPr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1" name="Google Shape;1171;p139"/>
          <p:cNvSpPr txBox="1"/>
          <p:nvPr>
            <p:ph idx="2" type="subTitle"/>
          </p:nvPr>
        </p:nvSpPr>
        <p:spPr>
          <a:xfrm>
            <a:off x="499775" y="3400800"/>
            <a:ext cx="23112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14 лет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Д</a:t>
            </a: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изайнер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72" name="Google Shape;1172;p139"/>
          <p:cNvPicPr preferRelativeResize="0"/>
          <p:nvPr/>
        </p:nvPicPr>
        <p:blipFill rotWithShape="1">
          <a:blip r:embed="rId4">
            <a:alphaModFix/>
          </a:blip>
          <a:srcRect b="0" l="0" r="0" t="11488"/>
          <a:stretch/>
        </p:blipFill>
        <p:spPr>
          <a:xfrm>
            <a:off x="5963400" y="-15375"/>
            <a:ext cx="3180600" cy="2674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73" name="Google Shape;1173;p139"/>
          <p:cNvGrpSpPr/>
          <p:nvPr/>
        </p:nvGrpSpPr>
        <p:grpSpPr>
          <a:xfrm rot="-5400000">
            <a:off x="3305979" y="-3103716"/>
            <a:ext cx="2527692" cy="8942401"/>
            <a:chOff x="4571486" y="101275"/>
            <a:chExt cx="4473000" cy="4935100"/>
          </a:xfrm>
        </p:grpSpPr>
        <p:cxnSp>
          <p:nvCxnSpPr>
            <p:cNvPr id="1174" name="Google Shape;1174;p139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5" name="Google Shape;1175;p139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76" name="Google Shape;1176;p139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128"/>
          <p:cNvSpPr txBox="1"/>
          <p:nvPr>
            <p:ph idx="1" type="subTitle"/>
          </p:nvPr>
        </p:nvSpPr>
        <p:spPr>
          <a:xfrm>
            <a:off x="4863950" y="2269650"/>
            <a:ext cx="3837900" cy="16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verpass"/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Разработка механизма стыковки и расстыковки дрона с проводом на ЛЭП и проработки проблематики</a:t>
            </a:r>
            <a:endParaRPr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128"/>
          <p:cNvSpPr txBox="1"/>
          <p:nvPr>
            <p:ph type="title"/>
          </p:nvPr>
        </p:nvSpPr>
        <p:spPr>
          <a:xfrm>
            <a:off x="4863950" y="1092750"/>
            <a:ext cx="4225800" cy="11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Century Gothic"/>
              <a:buNone/>
            </a:pPr>
            <a:r>
              <a:rPr lang="en" sz="6900">
                <a:latin typeface="Century Gothic"/>
                <a:ea typeface="Century Gothic"/>
                <a:cs typeface="Century Gothic"/>
                <a:sym typeface="Century Gothic"/>
              </a:rPr>
              <a:t>Задание</a:t>
            </a:r>
            <a:endParaRPr sz="800"/>
          </a:p>
        </p:txBody>
      </p:sp>
      <p:pic>
        <p:nvPicPr>
          <p:cNvPr id="953" name="Google Shape;953;p128"/>
          <p:cNvPicPr preferRelativeResize="0"/>
          <p:nvPr/>
        </p:nvPicPr>
        <p:blipFill rotWithShape="1">
          <a:blip r:embed="rId3">
            <a:alphaModFix/>
          </a:blip>
          <a:srcRect b="0" l="25751" r="25751" t="0"/>
          <a:stretch/>
        </p:blipFill>
        <p:spPr>
          <a:xfrm>
            <a:off x="-241200" y="-34675"/>
            <a:ext cx="4626000" cy="5365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4" name="Google Shape;954;p128"/>
          <p:cNvCxnSpPr/>
          <p:nvPr/>
        </p:nvCxnSpPr>
        <p:spPr>
          <a:xfrm rot="10800000">
            <a:off x="102075" y="108900"/>
            <a:ext cx="0" cy="4919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128"/>
          <p:cNvCxnSpPr/>
          <p:nvPr/>
        </p:nvCxnSpPr>
        <p:spPr>
          <a:xfrm rot="10800000">
            <a:off x="90450" y="50363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6" name="Google Shape;956;p128"/>
          <p:cNvCxnSpPr/>
          <p:nvPr/>
        </p:nvCxnSpPr>
        <p:spPr>
          <a:xfrm rot="10800000">
            <a:off x="90450" y="101275"/>
            <a:ext cx="4473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29"/>
          <p:cNvSpPr txBox="1"/>
          <p:nvPr>
            <p:ph type="title"/>
          </p:nvPr>
        </p:nvSpPr>
        <p:spPr>
          <a:xfrm>
            <a:off x="1886175" y="2214850"/>
            <a:ext cx="49896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latin typeface="Century Gothic"/>
                <a:ea typeface="Century Gothic"/>
                <a:cs typeface="Century Gothic"/>
                <a:sym typeface="Century Gothic"/>
              </a:rPr>
              <a:t>Проблематика</a:t>
            </a:r>
            <a:endParaRPr/>
          </a:p>
        </p:txBody>
      </p:sp>
      <p:sp>
        <p:nvSpPr>
          <p:cNvPr id="962" name="Google Shape;962;p129"/>
          <p:cNvSpPr txBox="1"/>
          <p:nvPr>
            <p:ph idx="2" type="title"/>
          </p:nvPr>
        </p:nvSpPr>
        <p:spPr>
          <a:xfrm>
            <a:off x="2103358" y="743541"/>
            <a:ext cx="234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63" name="Google Shape;963;p129"/>
          <p:cNvSpPr txBox="1"/>
          <p:nvPr>
            <p:ph idx="1" type="subTitle"/>
          </p:nvPr>
        </p:nvSpPr>
        <p:spPr>
          <a:xfrm>
            <a:off x="1889000" y="1293375"/>
            <a:ext cx="2769600" cy="61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Обеспечение целостности дрона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4" name="Google Shape;964;p129"/>
          <p:cNvSpPr txBox="1"/>
          <p:nvPr>
            <p:ph idx="4" type="title"/>
          </p:nvPr>
        </p:nvSpPr>
        <p:spPr>
          <a:xfrm>
            <a:off x="4699344" y="743541"/>
            <a:ext cx="23409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65" name="Google Shape;965;p129"/>
          <p:cNvSpPr txBox="1"/>
          <p:nvPr>
            <p:ph idx="5" type="subTitle"/>
          </p:nvPr>
        </p:nvSpPr>
        <p:spPr>
          <a:xfrm>
            <a:off x="4699350" y="1329572"/>
            <a:ext cx="2340900" cy="57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12529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Стабилизация дрона</a:t>
            </a:r>
            <a:endParaRPr sz="2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66" name="Google Shape;966;p129"/>
          <p:cNvSpPr txBox="1"/>
          <p:nvPr>
            <p:ph idx="13" type="title"/>
          </p:nvPr>
        </p:nvSpPr>
        <p:spPr>
          <a:xfrm>
            <a:off x="3401544" y="3188002"/>
            <a:ext cx="2340900" cy="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67" name="Google Shape;967;p129"/>
          <p:cNvSpPr txBox="1"/>
          <p:nvPr>
            <p:ph idx="14" type="subTitle"/>
          </p:nvPr>
        </p:nvSpPr>
        <p:spPr>
          <a:xfrm>
            <a:off x="3401550" y="3795067"/>
            <a:ext cx="2340900" cy="64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Создание эффективного крепления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30"/>
          <p:cNvSpPr txBox="1"/>
          <p:nvPr>
            <p:ph idx="1" type="subTitle"/>
          </p:nvPr>
        </p:nvSpPr>
        <p:spPr>
          <a:xfrm>
            <a:off x="4572000" y="799950"/>
            <a:ext cx="3566700" cy="117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Разработать крепление стыковки и отстыковки дрона с проводом на ЛЭП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73" name="Google Shape;973;p130"/>
          <p:cNvPicPr preferRelativeResize="0"/>
          <p:nvPr/>
        </p:nvPicPr>
        <p:blipFill rotWithShape="1">
          <a:blip r:embed="rId3">
            <a:alphaModFix/>
          </a:blip>
          <a:srcRect b="1183" l="290" r="-290" t="55290"/>
          <a:stretch/>
        </p:blipFill>
        <p:spPr>
          <a:xfrm>
            <a:off x="0" y="2571750"/>
            <a:ext cx="9198000" cy="2672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4" name="Google Shape;974;p130"/>
          <p:cNvCxnSpPr/>
          <p:nvPr/>
        </p:nvCxnSpPr>
        <p:spPr>
          <a:xfrm rot="10800000">
            <a:off x="9039625" y="2574175"/>
            <a:ext cx="0" cy="247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5" name="Google Shape;975;p130"/>
          <p:cNvCxnSpPr/>
          <p:nvPr/>
        </p:nvCxnSpPr>
        <p:spPr>
          <a:xfrm rot="10800000">
            <a:off x="108900" y="5036375"/>
            <a:ext cx="89361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6" name="Google Shape;976;p130"/>
          <p:cNvCxnSpPr/>
          <p:nvPr/>
        </p:nvCxnSpPr>
        <p:spPr>
          <a:xfrm rot="10800000">
            <a:off x="107275" y="2574375"/>
            <a:ext cx="0" cy="2470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7" name="Google Shape;977;p130"/>
          <p:cNvSpPr txBox="1"/>
          <p:nvPr>
            <p:ph type="title"/>
          </p:nvPr>
        </p:nvSpPr>
        <p:spPr>
          <a:xfrm>
            <a:off x="849475" y="582925"/>
            <a:ext cx="2922000" cy="13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Tomorrow SemiBold"/>
              <a:buNone/>
            </a:pPr>
            <a:r>
              <a:rPr lang="en" sz="8800">
                <a:latin typeface="Century Gothic"/>
                <a:ea typeface="Century Gothic"/>
                <a:cs typeface="Century Gothic"/>
                <a:sym typeface="Century Gothic"/>
              </a:rPr>
              <a:t>Цель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2" name="Google Shape;982;p131"/>
          <p:cNvPicPr preferRelativeResize="0"/>
          <p:nvPr/>
        </p:nvPicPr>
        <p:blipFill rotWithShape="1">
          <a:blip r:embed="rId3">
            <a:alphaModFix/>
          </a:blip>
          <a:srcRect b="29927" l="0" r="0" t="29927"/>
          <a:stretch/>
        </p:blipFill>
        <p:spPr>
          <a:xfrm>
            <a:off x="284199" y="1601584"/>
            <a:ext cx="8370600" cy="13424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3" name="Google Shape;983;p131"/>
          <p:cNvGrpSpPr/>
          <p:nvPr/>
        </p:nvGrpSpPr>
        <p:grpSpPr>
          <a:xfrm>
            <a:off x="1510506" y="1932172"/>
            <a:ext cx="683400" cy="661500"/>
            <a:chOff x="1510506" y="1932172"/>
            <a:chExt cx="683400" cy="661500"/>
          </a:xfrm>
        </p:grpSpPr>
        <p:sp>
          <p:nvSpPr>
            <p:cNvPr id="984" name="Google Shape;984;p131"/>
            <p:cNvSpPr/>
            <p:nvPr/>
          </p:nvSpPr>
          <p:spPr>
            <a:xfrm>
              <a:off x="1510506" y="1932172"/>
              <a:ext cx="683400" cy="661500"/>
            </a:xfrm>
            <a:prstGeom prst="rect">
              <a:avLst/>
            </a:prstGeom>
            <a:solidFill>
              <a:srgbClr val="FFFFFF"/>
            </a:solidFill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00" lIns="91400" spcFirstLastPara="1" rIns="91400" wrap="square" tIns="914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5" name="Google Shape;985;p131"/>
            <p:cNvGrpSpPr/>
            <p:nvPr/>
          </p:nvGrpSpPr>
          <p:grpSpPr>
            <a:xfrm>
              <a:off x="1766209" y="2358914"/>
              <a:ext cx="218605" cy="103372"/>
              <a:chOff x="1766209" y="2358914"/>
              <a:chExt cx="218605" cy="103372"/>
            </a:xfrm>
          </p:grpSpPr>
          <p:sp>
            <p:nvSpPr>
              <p:cNvPr id="986" name="Google Shape;986;p131"/>
              <p:cNvSpPr/>
              <p:nvPr/>
            </p:nvSpPr>
            <p:spPr>
              <a:xfrm>
                <a:off x="1964396" y="2371377"/>
                <a:ext cx="20418" cy="19815"/>
              </a:xfrm>
              <a:custGeom>
                <a:rect b="b" l="l" r="r" t="t"/>
                <a:pathLst>
                  <a:path extrusionOk="0" h="418" w="417">
                    <a:moveTo>
                      <a:pt x="203" y="0"/>
                    </a:moveTo>
                    <a:cubicBezTo>
                      <a:pt x="107" y="0"/>
                      <a:pt x="0" y="84"/>
                      <a:pt x="0" y="203"/>
                    </a:cubicBezTo>
                    <a:cubicBezTo>
                      <a:pt x="0" y="322"/>
                      <a:pt x="84" y="417"/>
                      <a:pt x="203" y="417"/>
                    </a:cubicBezTo>
                    <a:cubicBezTo>
                      <a:pt x="322" y="417"/>
                      <a:pt x="417" y="322"/>
                      <a:pt x="417" y="203"/>
                    </a:cubicBezTo>
                    <a:cubicBezTo>
                      <a:pt x="417" y="84"/>
                      <a:pt x="322" y="0"/>
                      <a:pt x="2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31"/>
              <p:cNvSpPr/>
              <p:nvPr/>
            </p:nvSpPr>
            <p:spPr>
              <a:xfrm>
                <a:off x="1913080" y="2445315"/>
                <a:ext cx="17529" cy="16971"/>
              </a:xfrm>
              <a:custGeom>
                <a:rect b="b" l="l" r="r" t="t"/>
                <a:pathLst>
                  <a:path extrusionOk="0" h="358" w="358">
                    <a:moveTo>
                      <a:pt x="179" y="0"/>
                    </a:moveTo>
                    <a:cubicBezTo>
                      <a:pt x="96" y="0"/>
                      <a:pt x="0" y="84"/>
                      <a:pt x="0" y="179"/>
                    </a:cubicBezTo>
                    <a:cubicBezTo>
                      <a:pt x="0" y="262"/>
                      <a:pt x="96" y="357"/>
                      <a:pt x="179" y="357"/>
                    </a:cubicBezTo>
                    <a:cubicBezTo>
                      <a:pt x="274" y="357"/>
                      <a:pt x="358" y="286"/>
                      <a:pt x="358" y="179"/>
                    </a:cubicBezTo>
                    <a:cubicBezTo>
                      <a:pt x="358" y="84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31"/>
              <p:cNvSpPr/>
              <p:nvPr/>
            </p:nvSpPr>
            <p:spPr>
              <a:xfrm>
                <a:off x="1766209" y="2358914"/>
                <a:ext cx="17529" cy="17016"/>
              </a:xfrm>
              <a:custGeom>
                <a:rect b="b" l="l" r="r" t="t"/>
                <a:pathLst>
                  <a:path extrusionOk="0" h="359" w="358">
                    <a:moveTo>
                      <a:pt x="193" y="1"/>
                    </a:moveTo>
                    <a:cubicBezTo>
                      <a:pt x="188" y="1"/>
                      <a:pt x="183" y="1"/>
                      <a:pt x="179" y="2"/>
                    </a:cubicBezTo>
                    <a:cubicBezTo>
                      <a:pt x="83" y="2"/>
                      <a:pt x="0" y="97"/>
                      <a:pt x="0" y="180"/>
                    </a:cubicBezTo>
                    <a:cubicBezTo>
                      <a:pt x="0" y="275"/>
                      <a:pt x="71" y="359"/>
                      <a:pt x="179" y="359"/>
                    </a:cubicBezTo>
                    <a:cubicBezTo>
                      <a:pt x="262" y="359"/>
                      <a:pt x="357" y="287"/>
                      <a:pt x="357" y="180"/>
                    </a:cubicBezTo>
                    <a:cubicBezTo>
                      <a:pt x="357" y="90"/>
                      <a:pt x="273" y="1"/>
                      <a:pt x="19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131"/>
              <p:cNvSpPr/>
              <p:nvPr/>
            </p:nvSpPr>
            <p:spPr>
              <a:xfrm>
                <a:off x="1795927" y="2445315"/>
                <a:ext cx="17529" cy="16971"/>
              </a:xfrm>
              <a:custGeom>
                <a:rect b="b" l="l" r="r" t="t"/>
                <a:pathLst>
                  <a:path extrusionOk="0" h="358" w="358">
                    <a:moveTo>
                      <a:pt x="179" y="0"/>
                    </a:moveTo>
                    <a:cubicBezTo>
                      <a:pt x="84" y="0"/>
                      <a:pt x="0" y="84"/>
                      <a:pt x="0" y="179"/>
                    </a:cubicBezTo>
                    <a:cubicBezTo>
                      <a:pt x="0" y="262"/>
                      <a:pt x="84" y="357"/>
                      <a:pt x="179" y="357"/>
                    </a:cubicBezTo>
                    <a:cubicBezTo>
                      <a:pt x="274" y="357"/>
                      <a:pt x="357" y="286"/>
                      <a:pt x="357" y="179"/>
                    </a:cubicBezTo>
                    <a:cubicBezTo>
                      <a:pt x="357" y="84"/>
                      <a:pt x="274" y="0"/>
                      <a:pt x="1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131"/>
              <p:cNvSpPr/>
              <p:nvPr/>
            </p:nvSpPr>
            <p:spPr>
              <a:xfrm>
                <a:off x="1848359" y="2377586"/>
                <a:ext cx="22229" cy="20903"/>
              </a:xfrm>
              <a:custGeom>
                <a:rect b="b" l="l" r="r" t="t"/>
                <a:pathLst>
                  <a:path extrusionOk="0" h="441" w="454">
                    <a:moveTo>
                      <a:pt x="227" y="0"/>
                    </a:moveTo>
                    <a:cubicBezTo>
                      <a:pt x="108" y="0"/>
                      <a:pt x="1" y="108"/>
                      <a:pt x="1" y="227"/>
                    </a:cubicBezTo>
                    <a:cubicBezTo>
                      <a:pt x="1" y="346"/>
                      <a:pt x="108" y="441"/>
                      <a:pt x="227" y="441"/>
                    </a:cubicBezTo>
                    <a:cubicBezTo>
                      <a:pt x="346" y="441"/>
                      <a:pt x="453" y="346"/>
                      <a:pt x="453" y="227"/>
                    </a:cubicBezTo>
                    <a:cubicBezTo>
                      <a:pt x="453" y="84"/>
                      <a:pt x="358" y="0"/>
                      <a:pt x="2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00" lIns="91400" spcFirstLastPara="1" rIns="91400" wrap="square" tIns="9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91" name="Google Shape;991;p131"/>
          <p:cNvSpPr txBox="1"/>
          <p:nvPr>
            <p:ph type="title"/>
          </p:nvPr>
        </p:nvSpPr>
        <p:spPr>
          <a:xfrm>
            <a:off x="1073325" y="288000"/>
            <a:ext cx="6951900" cy="10179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noAutofit/>
          </a:bodyPr>
          <a:lstStyle/>
          <a:p>
            <a:pPr indent="0" lvl="0" marL="0" rtl="0" algn="ctr">
              <a:lnSpc>
                <a:spcPct val="8939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Century Gothic"/>
              <a:buNone/>
            </a:pPr>
            <a:r>
              <a:rPr lang="en" sz="6600">
                <a:latin typeface="Century Gothic"/>
                <a:ea typeface="Century Gothic"/>
                <a:cs typeface="Century Gothic"/>
                <a:sym typeface="Century Gothic"/>
              </a:rPr>
              <a:t>Задачи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2" name="Google Shape;992;p131"/>
          <p:cNvSpPr txBox="1"/>
          <p:nvPr>
            <p:ph idx="4294967295" type="subTitle"/>
          </p:nvPr>
        </p:nvSpPr>
        <p:spPr>
          <a:xfrm>
            <a:off x="3256061" y="3289950"/>
            <a:ext cx="2587500" cy="8310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Провести тестирование системы в лабораторных условиях</a:t>
            </a:r>
            <a:endParaRPr/>
          </a:p>
        </p:txBody>
      </p:sp>
      <p:sp>
        <p:nvSpPr>
          <p:cNvPr id="993" name="Google Shape;993;p131"/>
          <p:cNvSpPr txBox="1"/>
          <p:nvPr>
            <p:ph idx="4294967295" type="subTitle"/>
          </p:nvPr>
        </p:nvSpPr>
        <p:spPr>
          <a:xfrm>
            <a:off x="5996850" y="3305700"/>
            <a:ext cx="2768400" cy="14775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 </a:t>
            </a:r>
            <a:r>
              <a:rPr b="0" i="0" lang="en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Оптимизировать дизайн и функциональность системы для максимальной эффективности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4" name="Google Shape;994;p131"/>
          <p:cNvSpPr txBox="1"/>
          <p:nvPr>
            <p:ph idx="4294967295" type="subTitle"/>
          </p:nvPr>
        </p:nvSpPr>
        <p:spPr>
          <a:xfrm>
            <a:off x="697992" y="3289938"/>
            <a:ext cx="2279100" cy="831000"/>
          </a:xfrm>
          <a:prstGeom prst="rect">
            <a:avLst/>
          </a:prstGeom>
          <a:noFill/>
          <a:ln>
            <a:noFill/>
          </a:ln>
        </p:spPr>
        <p:txBody>
          <a:bodyPr anchorCtr="1" anchor="t" bIns="91400" lIns="91400" spcFirstLastPara="1" rIns="91400" wrap="square" tIns="914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lang="en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Разработать уникальный механизм крепления для дрона</a:t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995" name="Google Shape;995;p131"/>
          <p:cNvCxnSpPr/>
          <p:nvPr/>
        </p:nvCxnSpPr>
        <p:spPr>
          <a:xfrm rot="10800000">
            <a:off x="1853005" y="2593671"/>
            <a:ext cx="0" cy="6615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996" name="Google Shape;996;p131"/>
          <p:cNvCxnSpPr/>
          <p:nvPr/>
        </p:nvCxnSpPr>
        <p:spPr>
          <a:xfrm rot="10800000">
            <a:off x="4572001" y="2579446"/>
            <a:ext cx="0" cy="6615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997" name="Google Shape;997;p131"/>
          <p:cNvCxnSpPr/>
          <p:nvPr/>
        </p:nvCxnSpPr>
        <p:spPr>
          <a:xfrm rot="10800000">
            <a:off x="7335202" y="2580534"/>
            <a:ext cx="0" cy="6615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dashDot"/>
            <a:round/>
            <a:headEnd len="sm" w="sm" type="none"/>
            <a:tailEnd len="sm" w="sm" type="none"/>
          </a:ln>
        </p:spPr>
      </p:cxnSp>
      <p:sp>
        <p:nvSpPr>
          <p:cNvPr id="998" name="Google Shape;998;p131"/>
          <p:cNvSpPr/>
          <p:nvPr/>
        </p:nvSpPr>
        <p:spPr>
          <a:xfrm>
            <a:off x="1708885" y="2067997"/>
            <a:ext cx="291225" cy="419357"/>
          </a:xfrm>
          <a:custGeom>
            <a:rect b="b" l="l" r="r" t="t"/>
            <a:pathLst>
              <a:path extrusionOk="0" h="19603" w="13615">
                <a:moveTo>
                  <a:pt x="9416" y="14453"/>
                </a:moveTo>
                <a:lnTo>
                  <a:pt x="9416" y="16410"/>
                </a:lnTo>
                <a:cubicBezTo>
                  <a:pt x="9416" y="16657"/>
                  <a:pt x="9214" y="16859"/>
                  <a:pt x="8963" y="16862"/>
                </a:cubicBezTo>
                <a:lnTo>
                  <a:pt x="4642" y="16862"/>
                </a:lnTo>
                <a:cubicBezTo>
                  <a:pt x="4391" y="16859"/>
                  <a:pt x="4189" y="16657"/>
                  <a:pt x="4189" y="16410"/>
                </a:cubicBezTo>
                <a:lnTo>
                  <a:pt x="4189" y="14453"/>
                </a:lnTo>
                <a:close/>
                <a:moveTo>
                  <a:pt x="8012" y="17733"/>
                </a:moveTo>
                <a:lnTo>
                  <a:pt x="8012" y="17952"/>
                </a:lnTo>
                <a:cubicBezTo>
                  <a:pt x="8012" y="18384"/>
                  <a:pt x="7661" y="18736"/>
                  <a:pt x="7229" y="18736"/>
                </a:cubicBezTo>
                <a:lnTo>
                  <a:pt x="6386" y="18736"/>
                </a:lnTo>
                <a:cubicBezTo>
                  <a:pt x="5954" y="18736"/>
                  <a:pt x="5603" y="18384"/>
                  <a:pt x="5603" y="17952"/>
                </a:cubicBezTo>
                <a:lnTo>
                  <a:pt x="5603" y="17733"/>
                </a:lnTo>
                <a:close/>
                <a:moveTo>
                  <a:pt x="8837" y="0"/>
                </a:moveTo>
                <a:cubicBezTo>
                  <a:pt x="8654" y="0"/>
                  <a:pt x="8484" y="115"/>
                  <a:pt x="8423" y="298"/>
                </a:cubicBezTo>
                <a:cubicBezTo>
                  <a:pt x="8347" y="525"/>
                  <a:pt x="8468" y="772"/>
                  <a:pt x="8698" y="852"/>
                </a:cubicBezTo>
                <a:cubicBezTo>
                  <a:pt x="11118" y="1667"/>
                  <a:pt x="12744" y="3941"/>
                  <a:pt x="12737" y="6496"/>
                </a:cubicBezTo>
                <a:cubicBezTo>
                  <a:pt x="12737" y="8168"/>
                  <a:pt x="12020" y="9794"/>
                  <a:pt x="10767" y="10953"/>
                </a:cubicBezTo>
                <a:cubicBezTo>
                  <a:pt x="10025" y="11643"/>
                  <a:pt x="9558" y="12576"/>
                  <a:pt x="9447" y="13582"/>
                </a:cubicBezTo>
                <a:lnTo>
                  <a:pt x="4172" y="13582"/>
                </a:lnTo>
                <a:cubicBezTo>
                  <a:pt x="4071" y="12576"/>
                  <a:pt x="3604" y="11639"/>
                  <a:pt x="2855" y="10953"/>
                </a:cubicBezTo>
                <a:cubicBezTo>
                  <a:pt x="1595" y="9797"/>
                  <a:pt x="871" y="8171"/>
                  <a:pt x="871" y="6496"/>
                </a:cubicBezTo>
                <a:cubicBezTo>
                  <a:pt x="860" y="4052"/>
                  <a:pt x="2351" y="1851"/>
                  <a:pt x="4624" y="956"/>
                </a:cubicBezTo>
                <a:cubicBezTo>
                  <a:pt x="4847" y="869"/>
                  <a:pt x="4959" y="615"/>
                  <a:pt x="4868" y="392"/>
                </a:cubicBezTo>
                <a:cubicBezTo>
                  <a:pt x="4802" y="222"/>
                  <a:pt x="4638" y="117"/>
                  <a:pt x="4465" y="117"/>
                </a:cubicBezTo>
                <a:cubicBezTo>
                  <a:pt x="4411" y="117"/>
                  <a:pt x="4357" y="127"/>
                  <a:pt x="4304" y="149"/>
                </a:cubicBezTo>
                <a:cubicBezTo>
                  <a:pt x="1703" y="1183"/>
                  <a:pt x="0" y="3697"/>
                  <a:pt x="0" y="6496"/>
                </a:cubicBezTo>
                <a:cubicBezTo>
                  <a:pt x="0" y="8415"/>
                  <a:pt x="829" y="10274"/>
                  <a:pt x="2267" y="11594"/>
                </a:cubicBezTo>
                <a:cubicBezTo>
                  <a:pt x="2946" y="12214"/>
                  <a:pt x="3325" y="13095"/>
                  <a:pt x="3319" y="14014"/>
                </a:cubicBezTo>
                <a:lnTo>
                  <a:pt x="3319" y="16406"/>
                </a:lnTo>
                <a:cubicBezTo>
                  <a:pt x="3319" y="17137"/>
                  <a:pt x="3910" y="17729"/>
                  <a:pt x="4642" y="17729"/>
                </a:cubicBezTo>
                <a:lnTo>
                  <a:pt x="4732" y="17729"/>
                </a:lnTo>
                <a:lnTo>
                  <a:pt x="4732" y="17949"/>
                </a:lnTo>
                <a:cubicBezTo>
                  <a:pt x="4732" y="18861"/>
                  <a:pt x="5474" y="19603"/>
                  <a:pt x="6386" y="19603"/>
                </a:cubicBezTo>
                <a:lnTo>
                  <a:pt x="7229" y="19603"/>
                </a:lnTo>
                <a:cubicBezTo>
                  <a:pt x="8141" y="19603"/>
                  <a:pt x="8883" y="18861"/>
                  <a:pt x="8883" y="17949"/>
                </a:cubicBezTo>
                <a:lnTo>
                  <a:pt x="8883" y="17729"/>
                </a:lnTo>
                <a:lnTo>
                  <a:pt x="8963" y="17729"/>
                </a:lnTo>
                <a:cubicBezTo>
                  <a:pt x="9694" y="17729"/>
                  <a:pt x="10286" y="17137"/>
                  <a:pt x="10286" y="16406"/>
                </a:cubicBezTo>
                <a:lnTo>
                  <a:pt x="10286" y="14105"/>
                </a:lnTo>
                <a:cubicBezTo>
                  <a:pt x="10293" y="14077"/>
                  <a:pt x="10297" y="14045"/>
                  <a:pt x="10297" y="14018"/>
                </a:cubicBezTo>
                <a:cubicBezTo>
                  <a:pt x="10300" y="13095"/>
                  <a:pt x="10683" y="12217"/>
                  <a:pt x="11359" y="11591"/>
                </a:cubicBezTo>
                <a:cubicBezTo>
                  <a:pt x="12790" y="10267"/>
                  <a:pt x="13611" y="8408"/>
                  <a:pt x="13611" y="6493"/>
                </a:cubicBezTo>
                <a:cubicBezTo>
                  <a:pt x="13615" y="3565"/>
                  <a:pt x="11749" y="960"/>
                  <a:pt x="8977" y="23"/>
                </a:cubicBezTo>
                <a:cubicBezTo>
                  <a:pt x="8930" y="8"/>
                  <a:pt x="8883" y="0"/>
                  <a:pt x="883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131"/>
          <p:cNvSpPr/>
          <p:nvPr/>
        </p:nvSpPr>
        <p:spPr>
          <a:xfrm>
            <a:off x="1845094" y="2060957"/>
            <a:ext cx="19548" cy="18652"/>
          </a:xfrm>
          <a:custGeom>
            <a:rect b="b" l="l" r="r" t="t"/>
            <a:pathLst>
              <a:path extrusionOk="0" h="872" w="914">
                <a:moveTo>
                  <a:pt x="436" y="1"/>
                </a:moveTo>
                <a:cubicBezTo>
                  <a:pt x="196" y="1"/>
                  <a:pt x="1" y="192"/>
                  <a:pt x="1" y="436"/>
                </a:cubicBezTo>
                <a:cubicBezTo>
                  <a:pt x="1" y="676"/>
                  <a:pt x="196" y="871"/>
                  <a:pt x="436" y="871"/>
                </a:cubicBezTo>
                <a:lnTo>
                  <a:pt x="474" y="871"/>
                </a:lnTo>
                <a:cubicBezTo>
                  <a:pt x="715" y="871"/>
                  <a:pt x="913" y="676"/>
                  <a:pt x="913" y="436"/>
                </a:cubicBezTo>
                <a:cubicBezTo>
                  <a:pt x="913" y="196"/>
                  <a:pt x="718" y="1"/>
                  <a:pt x="4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131"/>
          <p:cNvSpPr/>
          <p:nvPr/>
        </p:nvSpPr>
        <p:spPr>
          <a:xfrm>
            <a:off x="1845240" y="2010683"/>
            <a:ext cx="18652" cy="34142"/>
          </a:xfrm>
          <a:custGeom>
            <a:rect b="b" l="l" r="r" t="t"/>
            <a:pathLst>
              <a:path extrusionOk="0" h="1596" w="872">
                <a:moveTo>
                  <a:pt x="436" y="0"/>
                </a:moveTo>
                <a:cubicBezTo>
                  <a:pt x="196" y="0"/>
                  <a:pt x="1" y="192"/>
                  <a:pt x="1" y="435"/>
                </a:cubicBezTo>
                <a:lnTo>
                  <a:pt x="1" y="1160"/>
                </a:lnTo>
                <a:cubicBezTo>
                  <a:pt x="1" y="1400"/>
                  <a:pt x="196" y="1595"/>
                  <a:pt x="436" y="1595"/>
                </a:cubicBezTo>
                <a:cubicBezTo>
                  <a:pt x="676" y="1595"/>
                  <a:pt x="871" y="1400"/>
                  <a:pt x="871" y="1160"/>
                </a:cubicBezTo>
                <a:lnTo>
                  <a:pt x="871" y="435"/>
                </a:lnTo>
                <a:cubicBezTo>
                  <a:pt x="871" y="192"/>
                  <a:pt x="676" y="0"/>
                  <a:pt x="43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131"/>
          <p:cNvSpPr/>
          <p:nvPr/>
        </p:nvSpPr>
        <p:spPr>
          <a:xfrm>
            <a:off x="1753179" y="2033250"/>
            <a:ext cx="34737" cy="32837"/>
          </a:xfrm>
          <a:custGeom>
            <a:rect b="b" l="l" r="r" t="t"/>
            <a:pathLst>
              <a:path extrusionOk="0" h="1535" w="1624">
                <a:moveTo>
                  <a:pt x="481" y="0"/>
                </a:moveTo>
                <a:cubicBezTo>
                  <a:pt x="370" y="0"/>
                  <a:pt x="258" y="43"/>
                  <a:pt x="172" y="129"/>
                </a:cubicBezTo>
                <a:cubicBezTo>
                  <a:pt x="1" y="300"/>
                  <a:pt x="1" y="578"/>
                  <a:pt x="179" y="749"/>
                </a:cubicBezTo>
                <a:lnTo>
                  <a:pt x="830" y="1404"/>
                </a:lnTo>
                <a:cubicBezTo>
                  <a:pt x="915" y="1491"/>
                  <a:pt x="1028" y="1535"/>
                  <a:pt x="1142" y="1535"/>
                </a:cubicBezTo>
                <a:cubicBezTo>
                  <a:pt x="1254" y="1535"/>
                  <a:pt x="1366" y="1492"/>
                  <a:pt x="1453" y="1407"/>
                </a:cubicBezTo>
                <a:cubicBezTo>
                  <a:pt x="1624" y="1233"/>
                  <a:pt x="1620" y="954"/>
                  <a:pt x="1446" y="787"/>
                </a:cubicBezTo>
                <a:lnTo>
                  <a:pt x="1443" y="784"/>
                </a:lnTo>
                <a:lnTo>
                  <a:pt x="795" y="133"/>
                </a:lnTo>
                <a:cubicBezTo>
                  <a:pt x="709" y="45"/>
                  <a:pt x="595" y="0"/>
                  <a:pt x="48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131"/>
          <p:cNvSpPr/>
          <p:nvPr/>
        </p:nvSpPr>
        <p:spPr>
          <a:xfrm>
            <a:off x="1922782" y="2030818"/>
            <a:ext cx="35614" cy="33796"/>
          </a:xfrm>
          <a:custGeom>
            <a:rect b="b" l="l" r="r" t="t"/>
            <a:pathLst>
              <a:path extrusionOk="0" h="1580" w="1665">
                <a:moveTo>
                  <a:pt x="1186" y="0"/>
                </a:moveTo>
                <a:cubicBezTo>
                  <a:pt x="1075" y="0"/>
                  <a:pt x="963" y="43"/>
                  <a:pt x="878" y="128"/>
                </a:cubicBezTo>
                <a:lnTo>
                  <a:pt x="171" y="835"/>
                </a:lnTo>
                <a:cubicBezTo>
                  <a:pt x="1" y="1006"/>
                  <a:pt x="1" y="1281"/>
                  <a:pt x="171" y="1451"/>
                </a:cubicBezTo>
                <a:cubicBezTo>
                  <a:pt x="255" y="1537"/>
                  <a:pt x="366" y="1579"/>
                  <a:pt x="478" y="1579"/>
                </a:cubicBezTo>
                <a:cubicBezTo>
                  <a:pt x="590" y="1579"/>
                  <a:pt x="702" y="1537"/>
                  <a:pt x="788" y="1451"/>
                </a:cubicBezTo>
                <a:lnTo>
                  <a:pt x="1494" y="745"/>
                </a:lnTo>
                <a:cubicBezTo>
                  <a:pt x="1665" y="574"/>
                  <a:pt x="1665" y="295"/>
                  <a:pt x="1494" y="128"/>
                </a:cubicBezTo>
                <a:cubicBezTo>
                  <a:pt x="1409" y="43"/>
                  <a:pt x="1298" y="0"/>
                  <a:pt x="118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131"/>
          <p:cNvSpPr/>
          <p:nvPr/>
        </p:nvSpPr>
        <p:spPr>
          <a:xfrm>
            <a:off x="1803169" y="2163388"/>
            <a:ext cx="98865" cy="95111"/>
          </a:xfrm>
          <a:custGeom>
            <a:rect b="b" l="l" r="r" t="t"/>
            <a:pathLst>
              <a:path extrusionOk="0" h="4446" w="4622">
                <a:moveTo>
                  <a:pt x="2397" y="872"/>
                </a:moveTo>
                <a:cubicBezTo>
                  <a:pt x="2572" y="872"/>
                  <a:pt x="2748" y="906"/>
                  <a:pt x="2915" y="975"/>
                </a:cubicBezTo>
                <a:cubicBezTo>
                  <a:pt x="3420" y="1184"/>
                  <a:pt x="3751" y="1675"/>
                  <a:pt x="3751" y="2225"/>
                </a:cubicBezTo>
                <a:cubicBezTo>
                  <a:pt x="3747" y="2971"/>
                  <a:pt x="3145" y="3576"/>
                  <a:pt x="2396" y="3576"/>
                </a:cubicBezTo>
                <a:cubicBezTo>
                  <a:pt x="1849" y="3576"/>
                  <a:pt x="1358" y="3246"/>
                  <a:pt x="1149" y="2741"/>
                </a:cubicBezTo>
                <a:cubicBezTo>
                  <a:pt x="941" y="2236"/>
                  <a:pt x="1055" y="1654"/>
                  <a:pt x="1442" y="1268"/>
                </a:cubicBezTo>
                <a:cubicBezTo>
                  <a:pt x="1700" y="1009"/>
                  <a:pt x="2046" y="872"/>
                  <a:pt x="2397" y="872"/>
                </a:cubicBezTo>
                <a:close/>
                <a:moveTo>
                  <a:pt x="2396" y="0"/>
                </a:moveTo>
                <a:cubicBezTo>
                  <a:pt x="1498" y="0"/>
                  <a:pt x="686" y="544"/>
                  <a:pt x="345" y="1372"/>
                </a:cubicBezTo>
                <a:cubicBezTo>
                  <a:pt x="0" y="2205"/>
                  <a:pt x="192" y="3159"/>
                  <a:pt x="826" y="3796"/>
                </a:cubicBezTo>
                <a:cubicBezTo>
                  <a:pt x="1252" y="4220"/>
                  <a:pt x="1820" y="4446"/>
                  <a:pt x="2399" y="4446"/>
                </a:cubicBezTo>
                <a:cubicBezTo>
                  <a:pt x="2685" y="4446"/>
                  <a:pt x="2974" y="4390"/>
                  <a:pt x="3249" y="4276"/>
                </a:cubicBezTo>
                <a:cubicBezTo>
                  <a:pt x="4078" y="3932"/>
                  <a:pt x="4621" y="3124"/>
                  <a:pt x="4621" y="2225"/>
                </a:cubicBezTo>
                <a:cubicBezTo>
                  <a:pt x="4618" y="996"/>
                  <a:pt x="3625" y="4"/>
                  <a:pt x="239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131"/>
          <p:cNvSpPr/>
          <p:nvPr/>
        </p:nvSpPr>
        <p:spPr>
          <a:xfrm>
            <a:off x="1754532" y="2110800"/>
            <a:ext cx="199847" cy="200319"/>
          </a:xfrm>
          <a:custGeom>
            <a:rect b="b" l="l" r="r" t="t"/>
            <a:pathLst>
              <a:path extrusionOk="0" h="9364" w="9343">
                <a:moveTo>
                  <a:pt x="5231" y="871"/>
                </a:moveTo>
                <a:lnTo>
                  <a:pt x="5231" y="1313"/>
                </a:lnTo>
                <a:cubicBezTo>
                  <a:pt x="5231" y="1508"/>
                  <a:pt x="5359" y="1675"/>
                  <a:pt x="5544" y="1731"/>
                </a:cubicBezTo>
                <a:cubicBezTo>
                  <a:pt x="6011" y="1870"/>
                  <a:pt x="6439" y="2117"/>
                  <a:pt x="6794" y="2455"/>
                </a:cubicBezTo>
                <a:cubicBezTo>
                  <a:pt x="6876" y="2533"/>
                  <a:pt x="6983" y="2574"/>
                  <a:pt x="7091" y="2574"/>
                </a:cubicBezTo>
                <a:cubicBezTo>
                  <a:pt x="7166" y="2574"/>
                  <a:pt x="7241" y="2554"/>
                  <a:pt x="7309" y="2514"/>
                </a:cubicBezTo>
                <a:lnTo>
                  <a:pt x="7696" y="2295"/>
                </a:lnTo>
                <a:lnTo>
                  <a:pt x="8253" y="3259"/>
                </a:lnTo>
                <a:lnTo>
                  <a:pt x="7870" y="3482"/>
                </a:lnTo>
                <a:cubicBezTo>
                  <a:pt x="7703" y="3576"/>
                  <a:pt x="7616" y="3771"/>
                  <a:pt x="7661" y="3959"/>
                </a:cubicBezTo>
                <a:cubicBezTo>
                  <a:pt x="7776" y="4433"/>
                  <a:pt x="7776" y="4927"/>
                  <a:pt x="7661" y="5401"/>
                </a:cubicBezTo>
                <a:cubicBezTo>
                  <a:pt x="7616" y="5589"/>
                  <a:pt x="7699" y="5784"/>
                  <a:pt x="7867" y="5881"/>
                </a:cubicBezTo>
                <a:lnTo>
                  <a:pt x="8250" y="6101"/>
                </a:lnTo>
                <a:lnTo>
                  <a:pt x="7696" y="7072"/>
                </a:lnTo>
                <a:lnTo>
                  <a:pt x="7309" y="6849"/>
                </a:lnTo>
                <a:cubicBezTo>
                  <a:pt x="7241" y="6809"/>
                  <a:pt x="7166" y="6790"/>
                  <a:pt x="7091" y="6790"/>
                </a:cubicBezTo>
                <a:cubicBezTo>
                  <a:pt x="6983" y="6790"/>
                  <a:pt x="6876" y="6830"/>
                  <a:pt x="6794" y="6908"/>
                </a:cubicBezTo>
                <a:cubicBezTo>
                  <a:pt x="6439" y="7246"/>
                  <a:pt x="6011" y="7493"/>
                  <a:pt x="5544" y="7633"/>
                </a:cubicBezTo>
                <a:cubicBezTo>
                  <a:pt x="5359" y="7688"/>
                  <a:pt x="5231" y="7859"/>
                  <a:pt x="5231" y="8051"/>
                </a:cubicBezTo>
                <a:lnTo>
                  <a:pt x="5231" y="8493"/>
                </a:lnTo>
                <a:lnTo>
                  <a:pt x="4116" y="8493"/>
                </a:lnTo>
                <a:lnTo>
                  <a:pt x="4116" y="8051"/>
                </a:lnTo>
                <a:cubicBezTo>
                  <a:pt x="4116" y="7859"/>
                  <a:pt x="3988" y="7688"/>
                  <a:pt x="3803" y="7633"/>
                </a:cubicBezTo>
                <a:cubicBezTo>
                  <a:pt x="3336" y="7493"/>
                  <a:pt x="2908" y="7246"/>
                  <a:pt x="2553" y="6908"/>
                </a:cubicBezTo>
                <a:cubicBezTo>
                  <a:pt x="2471" y="6830"/>
                  <a:pt x="2363" y="6790"/>
                  <a:pt x="2254" y="6790"/>
                </a:cubicBezTo>
                <a:cubicBezTo>
                  <a:pt x="2179" y="6790"/>
                  <a:pt x="2103" y="6809"/>
                  <a:pt x="2034" y="6849"/>
                </a:cubicBezTo>
                <a:lnTo>
                  <a:pt x="1651" y="7072"/>
                </a:lnTo>
                <a:lnTo>
                  <a:pt x="1094" y="6104"/>
                </a:lnTo>
                <a:lnTo>
                  <a:pt x="1477" y="5885"/>
                </a:lnTo>
                <a:cubicBezTo>
                  <a:pt x="1644" y="5787"/>
                  <a:pt x="1728" y="5592"/>
                  <a:pt x="1682" y="5404"/>
                </a:cubicBezTo>
                <a:cubicBezTo>
                  <a:pt x="1568" y="4931"/>
                  <a:pt x="1568" y="4433"/>
                  <a:pt x="1682" y="3959"/>
                </a:cubicBezTo>
                <a:cubicBezTo>
                  <a:pt x="1728" y="3771"/>
                  <a:pt x="1644" y="3576"/>
                  <a:pt x="1477" y="3482"/>
                </a:cubicBezTo>
                <a:lnTo>
                  <a:pt x="1094" y="3259"/>
                </a:lnTo>
                <a:lnTo>
                  <a:pt x="1651" y="2295"/>
                </a:lnTo>
                <a:lnTo>
                  <a:pt x="2034" y="2514"/>
                </a:lnTo>
                <a:cubicBezTo>
                  <a:pt x="2103" y="2554"/>
                  <a:pt x="2179" y="2574"/>
                  <a:pt x="2254" y="2574"/>
                </a:cubicBezTo>
                <a:cubicBezTo>
                  <a:pt x="2363" y="2574"/>
                  <a:pt x="2471" y="2533"/>
                  <a:pt x="2553" y="2455"/>
                </a:cubicBezTo>
                <a:cubicBezTo>
                  <a:pt x="2908" y="2117"/>
                  <a:pt x="3336" y="1870"/>
                  <a:pt x="3803" y="1731"/>
                </a:cubicBezTo>
                <a:cubicBezTo>
                  <a:pt x="3988" y="1675"/>
                  <a:pt x="4116" y="1508"/>
                  <a:pt x="4116" y="1313"/>
                </a:cubicBezTo>
                <a:lnTo>
                  <a:pt x="4116" y="871"/>
                </a:lnTo>
                <a:close/>
                <a:moveTo>
                  <a:pt x="3678" y="0"/>
                </a:moveTo>
                <a:cubicBezTo>
                  <a:pt x="3437" y="0"/>
                  <a:pt x="3242" y="195"/>
                  <a:pt x="3242" y="435"/>
                </a:cubicBezTo>
                <a:lnTo>
                  <a:pt x="3242" y="1003"/>
                </a:lnTo>
                <a:cubicBezTo>
                  <a:pt x="2866" y="1149"/>
                  <a:pt x="2511" y="1351"/>
                  <a:pt x="2198" y="1605"/>
                </a:cubicBezTo>
                <a:lnTo>
                  <a:pt x="1707" y="1323"/>
                </a:lnTo>
                <a:cubicBezTo>
                  <a:pt x="1638" y="1283"/>
                  <a:pt x="1563" y="1264"/>
                  <a:pt x="1489" y="1264"/>
                </a:cubicBezTo>
                <a:cubicBezTo>
                  <a:pt x="1339" y="1264"/>
                  <a:pt x="1193" y="1342"/>
                  <a:pt x="1111" y="1480"/>
                </a:cubicBezTo>
                <a:lnTo>
                  <a:pt x="123" y="3200"/>
                </a:lnTo>
                <a:cubicBezTo>
                  <a:pt x="1" y="3409"/>
                  <a:pt x="70" y="3677"/>
                  <a:pt x="279" y="3795"/>
                </a:cubicBezTo>
                <a:lnTo>
                  <a:pt x="770" y="4078"/>
                </a:lnTo>
                <a:cubicBezTo>
                  <a:pt x="707" y="4478"/>
                  <a:pt x="707" y="4885"/>
                  <a:pt x="770" y="5286"/>
                </a:cubicBezTo>
                <a:lnTo>
                  <a:pt x="279" y="5568"/>
                </a:lnTo>
                <a:cubicBezTo>
                  <a:pt x="70" y="5690"/>
                  <a:pt x="1" y="5954"/>
                  <a:pt x="123" y="6163"/>
                </a:cubicBezTo>
                <a:lnTo>
                  <a:pt x="1115" y="7883"/>
                </a:lnTo>
                <a:cubicBezTo>
                  <a:pt x="1194" y="8021"/>
                  <a:pt x="1341" y="8099"/>
                  <a:pt x="1491" y="8099"/>
                </a:cubicBezTo>
                <a:cubicBezTo>
                  <a:pt x="1564" y="8099"/>
                  <a:pt x="1639" y="8080"/>
                  <a:pt x="1707" y="8040"/>
                </a:cubicBezTo>
                <a:lnTo>
                  <a:pt x="2201" y="7758"/>
                </a:lnTo>
                <a:cubicBezTo>
                  <a:pt x="2515" y="8012"/>
                  <a:pt x="2866" y="8214"/>
                  <a:pt x="3246" y="8360"/>
                </a:cubicBezTo>
                <a:lnTo>
                  <a:pt x="3246" y="8928"/>
                </a:lnTo>
                <a:cubicBezTo>
                  <a:pt x="3246" y="9168"/>
                  <a:pt x="3437" y="9363"/>
                  <a:pt x="3681" y="9363"/>
                </a:cubicBezTo>
                <a:lnTo>
                  <a:pt x="5666" y="9363"/>
                </a:lnTo>
                <a:cubicBezTo>
                  <a:pt x="5906" y="9363"/>
                  <a:pt x="6101" y="9168"/>
                  <a:pt x="6101" y="8928"/>
                </a:cubicBezTo>
                <a:lnTo>
                  <a:pt x="6101" y="8360"/>
                </a:lnTo>
                <a:cubicBezTo>
                  <a:pt x="6477" y="8214"/>
                  <a:pt x="6829" y="8012"/>
                  <a:pt x="7146" y="7758"/>
                </a:cubicBezTo>
                <a:lnTo>
                  <a:pt x="7637" y="8040"/>
                </a:lnTo>
                <a:cubicBezTo>
                  <a:pt x="7706" y="8080"/>
                  <a:pt x="7781" y="8099"/>
                  <a:pt x="7855" y="8099"/>
                </a:cubicBezTo>
                <a:cubicBezTo>
                  <a:pt x="8005" y="8099"/>
                  <a:pt x="8151" y="8021"/>
                  <a:pt x="8232" y="7883"/>
                </a:cubicBezTo>
                <a:lnTo>
                  <a:pt x="9225" y="6163"/>
                </a:lnTo>
                <a:cubicBezTo>
                  <a:pt x="9343" y="5954"/>
                  <a:pt x="9273" y="5690"/>
                  <a:pt x="9064" y="5568"/>
                </a:cubicBezTo>
                <a:lnTo>
                  <a:pt x="9061" y="5568"/>
                </a:lnTo>
                <a:lnTo>
                  <a:pt x="8573" y="5286"/>
                </a:lnTo>
                <a:cubicBezTo>
                  <a:pt x="8633" y="4885"/>
                  <a:pt x="8633" y="4478"/>
                  <a:pt x="8573" y="4078"/>
                </a:cubicBezTo>
                <a:lnTo>
                  <a:pt x="9061" y="3795"/>
                </a:lnTo>
                <a:cubicBezTo>
                  <a:pt x="9270" y="3677"/>
                  <a:pt x="9343" y="3409"/>
                  <a:pt x="9221" y="3200"/>
                </a:cubicBezTo>
                <a:lnTo>
                  <a:pt x="8229" y="1480"/>
                </a:lnTo>
                <a:cubicBezTo>
                  <a:pt x="8147" y="1342"/>
                  <a:pt x="8001" y="1264"/>
                  <a:pt x="7851" y="1264"/>
                </a:cubicBezTo>
                <a:cubicBezTo>
                  <a:pt x="7777" y="1264"/>
                  <a:pt x="7702" y="1283"/>
                  <a:pt x="7633" y="1323"/>
                </a:cubicBezTo>
                <a:lnTo>
                  <a:pt x="7142" y="1605"/>
                </a:lnTo>
                <a:cubicBezTo>
                  <a:pt x="6829" y="1351"/>
                  <a:pt x="6474" y="1149"/>
                  <a:pt x="6098" y="1003"/>
                </a:cubicBezTo>
                <a:lnTo>
                  <a:pt x="6098" y="435"/>
                </a:lnTo>
                <a:cubicBezTo>
                  <a:pt x="6098" y="195"/>
                  <a:pt x="5903" y="0"/>
                  <a:pt x="566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131"/>
          <p:cNvSpPr/>
          <p:nvPr/>
        </p:nvSpPr>
        <p:spPr>
          <a:xfrm>
            <a:off x="1614428" y="2382679"/>
            <a:ext cx="159719" cy="104674"/>
          </a:xfrm>
          <a:custGeom>
            <a:rect b="b" l="l" r="r" t="t"/>
            <a:pathLst>
              <a:path extrusionOk="0" h="4893" w="7467">
                <a:moveTo>
                  <a:pt x="3603" y="878"/>
                </a:moveTo>
                <a:cubicBezTo>
                  <a:pt x="3609" y="878"/>
                  <a:pt x="3616" y="878"/>
                  <a:pt x="3622" y="878"/>
                </a:cubicBezTo>
                <a:cubicBezTo>
                  <a:pt x="4479" y="888"/>
                  <a:pt x="5172" y="1585"/>
                  <a:pt x="5179" y="2445"/>
                </a:cubicBezTo>
                <a:lnTo>
                  <a:pt x="5179" y="2459"/>
                </a:lnTo>
                <a:cubicBezTo>
                  <a:pt x="5176" y="2711"/>
                  <a:pt x="5381" y="2901"/>
                  <a:pt x="5613" y="2901"/>
                </a:cubicBezTo>
                <a:cubicBezTo>
                  <a:pt x="5666" y="2901"/>
                  <a:pt x="5720" y="2891"/>
                  <a:pt x="5774" y="2870"/>
                </a:cubicBezTo>
                <a:cubicBezTo>
                  <a:pt x="5847" y="2840"/>
                  <a:pt x="5922" y="2827"/>
                  <a:pt x="5996" y="2827"/>
                </a:cubicBezTo>
                <a:cubicBezTo>
                  <a:pt x="6272" y="2827"/>
                  <a:pt x="6527" y="3020"/>
                  <a:pt x="6582" y="3312"/>
                </a:cubicBezTo>
                <a:cubicBezTo>
                  <a:pt x="6652" y="3681"/>
                  <a:pt x="6370" y="4022"/>
                  <a:pt x="5994" y="4022"/>
                </a:cubicBezTo>
                <a:lnTo>
                  <a:pt x="1547" y="4022"/>
                </a:lnTo>
                <a:cubicBezTo>
                  <a:pt x="1216" y="4022"/>
                  <a:pt x="948" y="3754"/>
                  <a:pt x="948" y="3423"/>
                </a:cubicBezTo>
                <a:cubicBezTo>
                  <a:pt x="948" y="3096"/>
                  <a:pt x="1216" y="2828"/>
                  <a:pt x="1547" y="2828"/>
                </a:cubicBezTo>
                <a:lnTo>
                  <a:pt x="1571" y="2828"/>
                </a:lnTo>
                <a:cubicBezTo>
                  <a:pt x="1578" y="2828"/>
                  <a:pt x="1584" y="2828"/>
                  <a:pt x="1590" y="2828"/>
                </a:cubicBezTo>
                <a:cubicBezTo>
                  <a:pt x="1826" y="2828"/>
                  <a:pt x="2021" y="2640"/>
                  <a:pt x="2024" y="2403"/>
                </a:cubicBezTo>
                <a:cubicBezTo>
                  <a:pt x="2052" y="1553"/>
                  <a:pt x="2751" y="878"/>
                  <a:pt x="3603" y="878"/>
                </a:cubicBezTo>
                <a:close/>
                <a:moveTo>
                  <a:pt x="3603" y="0"/>
                </a:moveTo>
                <a:cubicBezTo>
                  <a:pt x="3595" y="0"/>
                  <a:pt x="3588" y="0"/>
                  <a:pt x="3580" y="0"/>
                </a:cubicBezTo>
                <a:cubicBezTo>
                  <a:pt x="2407" y="11"/>
                  <a:pt x="1408" y="850"/>
                  <a:pt x="1195" y="2003"/>
                </a:cubicBezTo>
                <a:cubicBezTo>
                  <a:pt x="474" y="2180"/>
                  <a:pt x="1" y="2866"/>
                  <a:pt x="88" y="3604"/>
                </a:cubicBezTo>
                <a:cubicBezTo>
                  <a:pt x="179" y="4339"/>
                  <a:pt x="805" y="4893"/>
                  <a:pt x="1547" y="4893"/>
                </a:cubicBezTo>
                <a:lnTo>
                  <a:pt x="5994" y="4893"/>
                </a:lnTo>
                <a:cubicBezTo>
                  <a:pt x="5996" y="4893"/>
                  <a:pt x="5998" y="4893"/>
                  <a:pt x="6000" y="4893"/>
                </a:cubicBezTo>
                <a:cubicBezTo>
                  <a:pt x="6808" y="4893"/>
                  <a:pt x="7463" y="4236"/>
                  <a:pt x="7466" y="3430"/>
                </a:cubicBezTo>
                <a:cubicBezTo>
                  <a:pt x="7466" y="2619"/>
                  <a:pt x="6812" y="1961"/>
                  <a:pt x="6000" y="1957"/>
                </a:cubicBezTo>
                <a:cubicBezTo>
                  <a:pt x="5769" y="816"/>
                  <a:pt x="4763" y="0"/>
                  <a:pt x="360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131"/>
          <p:cNvSpPr/>
          <p:nvPr/>
        </p:nvSpPr>
        <p:spPr>
          <a:xfrm>
            <a:off x="1955234" y="2269531"/>
            <a:ext cx="138137" cy="107947"/>
          </a:xfrm>
          <a:custGeom>
            <a:rect b="b" l="l" r="r" t="t"/>
            <a:pathLst>
              <a:path extrusionOk="0" h="5046" w="6458">
                <a:moveTo>
                  <a:pt x="5604" y="0"/>
                </a:moveTo>
                <a:cubicBezTo>
                  <a:pt x="4288" y="0"/>
                  <a:pt x="3101" y="791"/>
                  <a:pt x="2585" y="2002"/>
                </a:cubicBezTo>
                <a:cubicBezTo>
                  <a:pt x="2511" y="1994"/>
                  <a:pt x="2438" y="1990"/>
                  <a:pt x="2366" y="1990"/>
                </a:cubicBezTo>
                <a:cubicBezTo>
                  <a:pt x="946" y="1990"/>
                  <a:pt x="0" y="3544"/>
                  <a:pt x="729" y="4826"/>
                </a:cubicBezTo>
                <a:cubicBezTo>
                  <a:pt x="806" y="4962"/>
                  <a:pt x="952" y="5046"/>
                  <a:pt x="1109" y="5046"/>
                </a:cubicBezTo>
                <a:lnTo>
                  <a:pt x="5994" y="5046"/>
                </a:lnTo>
                <a:cubicBezTo>
                  <a:pt x="6235" y="5046"/>
                  <a:pt x="6430" y="4851"/>
                  <a:pt x="6430" y="4610"/>
                </a:cubicBezTo>
                <a:cubicBezTo>
                  <a:pt x="6430" y="4370"/>
                  <a:pt x="6235" y="4175"/>
                  <a:pt x="5994" y="4175"/>
                </a:cubicBezTo>
                <a:lnTo>
                  <a:pt x="5994" y="4179"/>
                </a:lnTo>
                <a:lnTo>
                  <a:pt x="1391" y="4179"/>
                </a:lnTo>
                <a:cubicBezTo>
                  <a:pt x="1363" y="4085"/>
                  <a:pt x="1349" y="3987"/>
                  <a:pt x="1353" y="3890"/>
                </a:cubicBezTo>
                <a:cubicBezTo>
                  <a:pt x="1350" y="3301"/>
                  <a:pt x="1832" y="2859"/>
                  <a:pt x="2380" y="2859"/>
                </a:cubicBezTo>
                <a:cubicBezTo>
                  <a:pt x="2493" y="2859"/>
                  <a:pt x="2609" y="2878"/>
                  <a:pt x="2725" y="2918"/>
                </a:cubicBezTo>
                <a:cubicBezTo>
                  <a:pt x="2773" y="2936"/>
                  <a:pt x="2823" y="2944"/>
                  <a:pt x="2871" y="2944"/>
                </a:cubicBezTo>
                <a:cubicBezTo>
                  <a:pt x="3053" y="2944"/>
                  <a:pt x="3221" y="2828"/>
                  <a:pt x="3282" y="2647"/>
                </a:cubicBezTo>
                <a:cubicBezTo>
                  <a:pt x="3285" y="2640"/>
                  <a:pt x="3285" y="2633"/>
                  <a:pt x="3289" y="2626"/>
                </a:cubicBezTo>
                <a:cubicBezTo>
                  <a:pt x="3582" y="1576"/>
                  <a:pt x="4538" y="868"/>
                  <a:pt x="5600" y="868"/>
                </a:cubicBezTo>
                <a:cubicBezTo>
                  <a:pt x="5711" y="868"/>
                  <a:pt x="5823" y="876"/>
                  <a:pt x="5935" y="892"/>
                </a:cubicBezTo>
                <a:cubicBezTo>
                  <a:pt x="5956" y="895"/>
                  <a:pt x="5977" y="896"/>
                  <a:pt x="5998" y="896"/>
                </a:cubicBezTo>
                <a:cubicBezTo>
                  <a:pt x="6209" y="896"/>
                  <a:pt x="6394" y="738"/>
                  <a:pt x="6426" y="523"/>
                </a:cubicBezTo>
                <a:cubicBezTo>
                  <a:pt x="6457" y="282"/>
                  <a:pt x="6294" y="63"/>
                  <a:pt x="6057" y="32"/>
                </a:cubicBezTo>
                <a:cubicBezTo>
                  <a:pt x="5904" y="11"/>
                  <a:pt x="5754" y="0"/>
                  <a:pt x="560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131"/>
          <p:cNvSpPr/>
          <p:nvPr/>
        </p:nvSpPr>
        <p:spPr>
          <a:xfrm>
            <a:off x="1666420" y="2212756"/>
            <a:ext cx="18635" cy="120033"/>
          </a:xfrm>
          <a:custGeom>
            <a:rect b="b" l="l" r="r" t="t"/>
            <a:pathLst>
              <a:path extrusionOk="0" h="5611" w="871">
                <a:moveTo>
                  <a:pt x="436" y="1"/>
                </a:moveTo>
                <a:cubicBezTo>
                  <a:pt x="192" y="1"/>
                  <a:pt x="0" y="196"/>
                  <a:pt x="0" y="436"/>
                </a:cubicBezTo>
                <a:lnTo>
                  <a:pt x="0" y="5179"/>
                </a:lnTo>
                <a:cubicBezTo>
                  <a:pt x="0" y="5419"/>
                  <a:pt x="192" y="5610"/>
                  <a:pt x="436" y="5610"/>
                </a:cubicBezTo>
                <a:cubicBezTo>
                  <a:pt x="676" y="5610"/>
                  <a:pt x="871" y="5419"/>
                  <a:pt x="871" y="5179"/>
                </a:cubicBezTo>
                <a:lnTo>
                  <a:pt x="871" y="436"/>
                </a:lnTo>
                <a:cubicBezTo>
                  <a:pt x="871" y="196"/>
                  <a:pt x="676" y="1"/>
                  <a:pt x="43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131"/>
          <p:cNvSpPr/>
          <p:nvPr/>
        </p:nvSpPr>
        <p:spPr>
          <a:xfrm>
            <a:off x="1616156" y="2290389"/>
            <a:ext cx="18635" cy="86725"/>
          </a:xfrm>
          <a:custGeom>
            <a:rect b="b" l="l" r="r" t="t"/>
            <a:pathLst>
              <a:path extrusionOk="0" h="4054" w="871">
                <a:moveTo>
                  <a:pt x="435" y="0"/>
                </a:moveTo>
                <a:cubicBezTo>
                  <a:pt x="192" y="0"/>
                  <a:pt x="0" y="195"/>
                  <a:pt x="0" y="435"/>
                </a:cubicBezTo>
                <a:lnTo>
                  <a:pt x="0" y="3618"/>
                </a:lnTo>
                <a:cubicBezTo>
                  <a:pt x="0" y="3858"/>
                  <a:pt x="192" y="4053"/>
                  <a:pt x="435" y="4053"/>
                </a:cubicBezTo>
                <a:cubicBezTo>
                  <a:pt x="676" y="4053"/>
                  <a:pt x="871" y="3858"/>
                  <a:pt x="871" y="3618"/>
                </a:cubicBezTo>
                <a:lnTo>
                  <a:pt x="871" y="435"/>
                </a:lnTo>
                <a:cubicBezTo>
                  <a:pt x="871" y="195"/>
                  <a:pt x="676" y="0"/>
                  <a:pt x="43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131"/>
          <p:cNvSpPr/>
          <p:nvPr/>
        </p:nvSpPr>
        <p:spPr>
          <a:xfrm>
            <a:off x="1664262" y="2173611"/>
            <a:ext cx="20794" cy="18699"/>
          </a:xfrm>
          <a:custGeom>
            <a:rect b="b" l="l" r="r" t="t"/>
            <a:pathLst>
              <a:path extrusionOk="0" h="874" w="972">
                <a:moveTo>
                  <a:pt x="540" y="1"/>
                </a:moveTo>
                <a:cubicBezTo>
                  <a:pt x="259" y="1"/>
                  <a:pt x="1" y="285"/>
                  <a:pt x="133" y="605"/>
                </a:cubicBezTo>
                <a:cubicBezTo>
                  <a:pt x="209" y="790"/>
                  <a:pt x="370" y="874"/>
                  <a:pt x="530" y="874"/>
                </a:cubicBezTo>
                <a:cubicBezTo>
                  <a:pt x="751" y="874"/>
                  <a:pt x="972" y="714"/>
                  <a:pt x="972" y="438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2" y="40"/>
                  <a:pt x="644" y="1"/>
                  <a:pt x="54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131"/>
          <p:cNvSpPr/>
          <p:nvPr/>
        </p:nvSpPr>
        <p:spPr>
          <a:xfrm>
            <a:off x="2023850" y="2084274"/>
            <a:ext cx="18652" cy="101700"/>
          </a:xfrm>
          <a:custGeom>
            <a:rect b="b" l="l" r="r" t="t"/>
            <a:pathLst>
              <a:path extrusionOk="0" h="4754" w="872">
                <a:moveTo>
                  <a:pt x="436" y="0"/>
                </a:moveTo>
                <a:cubicBezTo>
                  <a:pt x="196" y="0"/>
                  <a:pt x="1" y="195"/>
                  <a:pt x="1" y="436"/>
                </a:cubicBezTo>
                <a:lnTo>
                  <a:pt x="1" y="4318"/>
                </a:lnTo>
                <a:cubicBezTo>
                  <a:pt x="1" y="4558"/>
                  <a:pt x="196" y="4753"/>
                  <a:pt x="436" y="4753"/>
                </a:cubicBezTo>
                <a:cubicBezTo>
                  <a:pt x="676" y="4753"/>
                  <a:pt x="871" y="4558"/>
                  <a:pt x="871" y="4318"/>
                </a:cubicBezTo>
                <a:lnTo>
                  <a:pt x="871" y="436"/>
                </a:lnTo>
                <a:cubicBezTo>
                  <a:pt x="871" y="195"/>
                  <a:pt x="676" y="0"/>
                  <a:pt x="43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131"/>
          <p:cNvSpPr/>
          <p:nvPr/>
        </p:nvSpPr>
        <p:spPr>
          <a:xfrm>
            <a:off x="2074133" y="2010683"/>
            <a:ext cx="18635" cy="112803"/>
          </a:xfrm>
          <a:custGeom>
            <a:rect b="b" l="l" r="r" t="t"/>
            <a:pathLst>
              <a:path extrusionOk="0" h="5273" w="871">
                <a:moveTo>
                  <a:pt x="435" y="0"/>
                </a:moveTo>
                <a:cubicBezTo>
                  <a:pt x="195" y="0"/>
                  <a:pt x="0" y="192"/>
                  <a:pt x="0" y="435"/>
                </a:cubicBezTo>
                <a:lnTo>
                  <a:pt x="0" y="4837"/>
                </a:lnTo>
                <a:cubicBezTo>
                  <a:pt x="0" y="5077"/>
                  <a:pt x="195" y="5272"/>
                  <a:pt x="435" y="5272"/>
                </a:cubicBezTo>
                <a:cubicBezTo>
                  <a:pt x="676" y="5272"/>
                  <a:pt x="871" y="5077"/>
                  <a:pt x="871" y="4837"/>
                </a:cubicBezTo>
                <a:lnTo>
                  <a:pt x="871" y="435"/>
                </a:lnTo>
                <a:cubicBezTo>
                  <a:pt x="871" y="192"/>
                  <a:pt x="676" y="0"/>
                  <a:pt x="43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131"/>
          <p:cNvSpPr/>
          <p:nvPr/>
        </p:nvSpPr>
        <p:spPr>
          <a:xfrm>
            <a:off x="2021774" y="2206383"/>
            <a:ext cx="20729" cy="18735"/>
          </a:xfrm>
          <a:custGeom>
            <a:rect b="b" l="l" r="r" t="t"/>
            <a:pathLst>
              <a:path extrusionOk="0" h="876" w="969">
                <a:moveTo>
                  <a:pt x="540" y="1"/>
                </a:moveTo>
                <a:cubicBezTo>
                  <a:pt x="259" y="1"/>
                  <a:pt x="1" y="286"/>
                  <a:pt x="133" y="605"/>
                </a:cubicBezTo>
                <a:cubicBezTo>
                  <a:pt x="209" y="791"/>
                  <a:pt x="369" y="876"/>
                  <a:pt x="529" y="876"/>
                </a:cubicBezTo>
                <a:cubicBezTo>
                  <a:pt x="749" y="876"/>
                  <a:pt x="968" y="716"/>
                  <a:pt x="968" y="442"/>
                </a:cubicBezTo>
                <a:cubicBezTo>
                  <a:pt x="968" y="323"/>
                  <a:pt x="923" y="212"/>
                  <a:pt x="843" y="132"/>
                </a:cubicBezTo>
                <a:cubicBezTo>
                  <a:pt x="751" y="40"/>
                  <a:pt x="644" y="1"/>
                  <a:pt x="54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131"/>
          <p:cNvSpPr/>
          <p:nvPr/>
        </p:nvSpPr>
        <p:spPr>
          <a:xfrm>
            <a:off x="4233132" y="1902567"/>
            <a:ext cx="683400" cy="683400"/>
          </a:xfrm>
          <a:prstGeom prst="rect">
            <a:avLst/>
          </a:prstGeom>
          <a:solidFill>
            <a:srgbClr val="FFFFFF"/>
          </a:solidFill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131"/>
          <p:cNvSpPr/>
          <p:nvPr/>
        </p:nvSpPr>
        <p:spPr>
          <a:xfrm>
            <a:off x="6993508" y="1901470"/>
            <a:ext cx="683400" cy="683400"/>
          </a:xfrm>
          <a:prstGeom prst="rect">
            <a:avLst/>
          </a:prstGeom>
          <a:solidFill>
            <a:srgbClr val="FFFFFF"/>
          </a:solidFill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131"/>
          <p:cNvSpPr/>
          <p:nvPr/>
        </p:nvSpPr>
        <p:spPr>
          <a:xfrm>
            <a:off x="4337630" y="2021869"/>
            <a:ext cx="456056" cy="476796"/>
          </a:xfrm>
          <a:custGeom>
            <a:rect b="b" l="l" r="r" t="t"/>
            <a:pathLst>
              <a:path extrusionOk="0" h="22288" w="21321">
                <a:moveTo>
                  <a:pt x="5098" y="18067"/>
                </a:moveTo>
                <a:cubicBezTo>
                  <a:pt x="5425" y="18300"/>
                  <a:pt x="5763" y="18516"/>
                  <a:pt x="6118" y="18711"/>
                </a:cubicBezTo>
                <a:lnTo>
                  <a:pt x="4676" y="21417"/>
                </a:lnTo>
                <a:lnTo>
                  <a:pt x="3297" y="21417"/>
                </a:lnTo>
                <a:lnTo>
                  <a:pt x="5098" y="18067"/>
                </a:lnTo>
                <a:close/>
                <a:moveTo>
                  <a:pt x="16742" y="18064"/>
                </a:moveTo>
                <a:lnTo>
                  <a:pt x="18545" y="21417"/>
                </a:lnTo>
                <a:lnTo>
                  <a:pt x="17163" y="21417"/>
                </a:lnTo>
                <a:lnTo>
                  <a:pt x="15725" y="18711"/>
                </a:lnTo>
                <a:cubicBezTo>
                  <a:pt x="16077" y="18516"/>
                  <a:pt x="16418" y="18300"/>
                  <a:pt x="16742" y="18064"/>
                </a:cubicBezTo>
                <a:close/>
                <a:moveTo>
                  <a:pt x="10928" y="0"/>
                </a:moveTo>
                <a:cubicBezTo>
                  <a:pt x="7629" y="0"/>
                  <a:pt x="4446" y="1642"/>
                  <a:pt x="2563" y="4543"/>
                </a:cubicBezTo>
                <a:cubicBezTo>
                  <a:pt x="0" y="8488"/>
                  <a:pt x="547" y="13690"/>
                  <a:pt x="3872" y="17019"/>
                </a:cubicBezTo>
                <a:cubicBezTo>
                  <a:pt x="4046" y="17193"/>
                  <a:pt x="4224" y="17360"/>
                  <a:pt x="4408" y="17517"/>
                </a:cubicBezTo>
                <a:lnTo>
                  <a:pt x="2187" y="21647"/>
                </a:lnTo>
                <a:cubicBezTo>
                  <a:pt x="2034" y="21936"/>
                  <a:pt x="2242" y="22287"/>
                  <a:pt x="2570" y="22287"/>
                </a:cubicBezTo>
                <a:lnTo>
                  <a:pt x="4941" y="22287"/>
                </a:lnTo>
                <a:cubicBezTo>
                  <a:pt x="5101" y="22287"/>
                  <a:pt x="5251" y="22200"/>
                  <a:pt x="5328" y="22058"/>
                </a:cubicBezTo>
                <a:lnTo>
                  <a:pt x="6898" y="19098"/>
                </a:lnTo>
                <a:cubicBezTo>
                  <a:pt x="8181" y="19658"/>
                  <a:pt x="9552" y="19939"/>
                  <a:pt x="10923" y="19939"/>
                </a:cubicBezTo>
                <a:cubicBezTo>
                  <a:pt x="12293" y="19939"/>
                  <a:pt x="13664" y="19658"/>
                  <a:pt x="14945" y="19098"/>
                </a:cubicBezTo>
                <a:lnTo>
                  <a:pt x="16519" y="22058"/>
                </a:lnTo>
                <a:cubicBezTo>
                  <a:pt x="16595" y="22197"/>
                  <a:pt x="16742" y="22287"/>
                  <a:pt x="16902" y="22287"/>
                </a:cubicBezTo>
                <a:lnTo>
                  <a:pt x="19273" y="22287"/>
                </a:lnTo>
                <a:cubicBezTo>
                  <a:pt x="19600" y="22287"/>
                  <a:pt x="19813" y="21936"/>
                  <a:pt x="19656" y="21647"/>
                </a:cubicBezTo>
                <a:lnTo>
                  <a:pt x="17435" y="17517"/>
                </a:lnTo>
                <a:cubicBezTo>
                  <a:pt x="17616" y="17357"/>
                  <a:pt x="17793" y="17193"/>
                  <a:pt x="17967" y="17019"/>
                </a:cubicBezTo>
                <a:cubicBezTo>
                  <a:pt x="20293" y="14693"/>
                  <a:pt x="21321" y="11371"/>
                  <a:pt x="20718" y="8140"/>
                </a:cubicBezTo>
                <a:cubicBezTo>
                  <a:pt x="20687" y="7924"/>
                  <a:pt x="20500" y="7770"/>
                  <a:pt x="20290" y="7770"/>
                </a:cubicBezTo>
                <a:cubicBezTo>
                  <a:pt x="20264" y="7770"/>
                  <a:pt x="20237" y="7773"/>
                  <a:pt x="20210" y="7778"/>
                </a:cubicBezTo>
                <a:cubicBezTo>
                  <a:pt x="19966" y="7823"/>
                  <a:pt x="19809" y="8060"/>
                  <a:pt x="19865" y="8300"/>
                </a:cubicBezTo>
                <a:cubicBezTo>
                  <a:pt x="20607" y="12297"/>
                  <a:pt x="18611" y="16305"/>
                  <a:pt x="14973" y="18123"/>
                </a:cubicBezTo>
                <a:cubicBezTo>
                  <a:pt x="14959" y="18130"/>
                  <a:pt x="14941" y="18137"/>
                  <a:pt x="14927" y="18144"/>
                </a:cubicBezTo>
                <a:lnTo>
                  <a:pt x="14917" y="18151"/>
                </a:lnTo>
                <a:cubicBezTo>
                  <a:pt x="13655" y="18764"/>
                  <a:pt x="12287" y="19070"/>
                  <a:pt x="10920" y="19070"/>
                </a:cubicBezTo>
                <a:cubicBezTo>
                  <a:pt x="9552" y="19070"/>
                  <a:pt x="8185" y="18764"/>
                  <a:pt x="6922" y="18151"/>
                </a:cubicBezTo>
                <a:cubicBezTo>
                  <a:pt x="6919" y="18147"/>
                  <a:pt x="6915" y="18147"/>
                  <a:pt x="6912" y="18144"/>
                </a:cubicBezTo>
                <a:cubicBezTo>
                  <a:pt x="6898" y="18137"/>
                  <a:pt x="6881" y="18130"/>
                  <a:pt x="6867" y="18123"/>
                </a:cubicBezTo>
                <a:cubicBezTo>
                  <a:pt x="5986" y="17684"/>
                  <a:pt x="5181" y="17103"/>
                  <a:pt x="4488" y="16406"/>
                </a:cubicBezTo>
                <a:cubicBezTo>
                  <a:pt x="940" y="12858"/>
                  <a:pt x="940" y="7085"/>
                  <a:pt x="4488" y="3540"/>
                </a:cubicBezTo>
                <a:cubicBezTo>
                  <a:pt x="6228" y="1800"/>
                  <a:pt x="8555" y="873"/>
                  <a:pt x="10927" y="873"/>
                </a:cubicBezTo>
                <a:cubicBezTo>
                  <a:pt x="12020" y="873"/>
                  <a:pt x="13123" y="1070"/>
                  <a:pt x="14182" y="1475"/>
                </a:cubicBezTo>
                <a:cubicBezTo>
                  <a:pt x="14238" y="1499"/>
                  <a:pt x="14296" y="1511"/>
                  <a:pt x="14353" y="1511"/>
                </a:cubicBezTo>
                <a:cubicBezTo>
                  <a:pt x="14528" y="1511"/>
                  <a:pt x="14695" y="1405"/>
                  <a:pt x="14760" y="1232"/>
                </a:cubicBezTo>
                <a:cubicBezTo>
                  <a:pt x="14847" y="998"/>
                  <a:pt x="14726" y="741"/>
                  <a:pt x="14492" y="661"/>
                </a:cubicBezTo>
                <a:cubicBezTo>
                  <a:pt x="13326" y="214"/>
                  <a:pt x="12120" y="0"/>
                  <a:pt x="1092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131"/>
          <p:cNvSpPr/>
          <p:nvPr/>
        </p:nvSpPr>
        <p:spPr>
          <a:xfrm>
            <a:off x="4751204" y="2152771"/>
            <a:ext cx="20874" cy="18333"/>
          </a:xfrm>
          <a:custGeom>
            <a:rect b="b" l="l" r="r" t="t"/>
            <a:pathLst>
              <a:path extrusionOk="0" h="857" w="976">
                <a:moveTo>
                  <a:pt x="490" y="1"/>
                </a:moveTo>
                <a:cubicBezTo>
                  <a:pt x="437" y="1"/>
                  <a:pt x="383" y="11"/>
                  <a:pt x="332" y="32"/>
                </a:cubicBezTo>
                <a:cubicBezTo>
                  <a:pt x="116" y="115"/>
                  <a:pt x="1" y="352"/>
                  <a:pt x="74" y="575"/>
                </a:cubicBezTo>
                <a:lnTo>
                  <a:pt x="74" y="578"/>
                </a:lnTo>
                <a:cubicBezTo>
                  <a:pt x="140" y="749"/>
                  <a:pt x="300" y="857"/>
                  <a:pt x="481" y="857"/>
                </a:cubicBezTo>
                <a:cubicBezTo>
                  <a:pt x="534" y="857"/>
                  <a:pt x="589" y="850"/>
                  <a:pt x="638" y="829"/>
                </a:cubicBezTo>
                <a:cubicBezTo>
                  <a:pt x="861" y="742"/>
                  <a:pt x="976" y="491"/>
                  <a:pt x="889" y="269"/>
                </a:cubicBezTo>
                <a:lnTo>
                  <a:pt x="889" y="262"/>
                </a:lnTo>
                <a:cubicBezTo>
                  <a:pt x="817" y="100"/>
                  <a:pt x="657" y="1"/>
                  <a:pt x="49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131"/>
          <p:cNvSpPr/>
          <p:nvPr/>
        </p:nvSpPr>
        <p:spPr>
          <a:xfrm>
            <a:off x="4402570" y="2022253"/>
            <a:ext cx="382261" cy="366047"/>
          </a:xfrm>
          <a:custGeom>
            <a:rect b="b" l="l" r="r" t="t"/>
            <a:pathLst>
              <a:path extrusionOk="0" h="17111" w="17871">
                <a:moveTo>
                  <a:pt x="14583" y="1485"/>
                </a:moveTo>
                <a:lnTo>
                  <a:pt x="14583" y="2819"/>
                </a:lnTo>
                <a:cubicBezTo>
                  <a:pt x="14583" y="3059"/>
                  <a:pt x="14778" y="3254"/>
                  <a:pt x="15018" y="3254"/>
                </a:cubicBezTo>
                <a:lnTo>
                  <a:pt x="16352" y="3254"/>
                </a:lnTo>
                <a:lnTo>
                  <a:pt x="14705" y="4901"/>
                </a:lnTo>
                <a:lnTo>
                  <a:pt x="12950" y="4901"/>
                </a:lnTo>
                <a:lnTo>
                  <a:pt x="12947" y="4894"/>
                </a:lnTo>
                <a:lnTo>
                  <a:pt x="12940" y="4891"/>
                </a:lnTo>
                <a:lnTo>
                  <a:pt x="12940" y="3129"/>
                </a:lnTo>
                <a:lnTo>
                  <a:pt x="14583" y="1485"/>
                </a:lnTo>
                <a:close/>
                <a:moveTo>
                  <a:pt x="7879" y="6560"/>
                </a:moveTo>
                <a:cubicBezTo>
                  <a:pt x="8610" y="6560"/>
                  <a:pt x="9341" y="6796"/>
                  <a:pt x="9952" y="7269"/>
                </a:cubicBezTo>
                <a:lnTo>
                  <a:pt x="8322" y="8898"/>
                </a:lnTo>
                <a:lnTo>
                  <a:pt x="8322" y="8091"/>
                </a:lnTo>
                <a:cubicBezTo>
                  <a:pt x="8322" y="7850"/>
                  <a:pt x="8127" y="7655"/>
                  <a:pt x="7887" y="7655"/>
                </a:cubicBezTo>
                <a:cubicBezTo>
                  <a:pt x="7647" y="7655"/>
                  <a:pt x="7452" y="7850"/>
                  <a:pt x="7452" y="8091"/>
                </a:cubicBezTo>
                <a:lnTo>
                  <a:pt x="7452" y="9950"/>
                </a:lnTo>
                <a:cubicBezTo>
                  <a:pt x="7452" y="10190"/>
                  <a:pt x="7647" y="10385"/>
                  <a:pt x="7887" y="10385"/>
                </a:cubicBezTo>
                <a:lnTo>
                  <a:pt x="9747" y="10385"/>
                </a:lnTo>
                <a:cubicBezTo>
                  <a:pt x="9987" y="10385"/>
                  <a:pt x="10182" y="10190"/>
                  <a:pt x="10182" y="9950"/>
                </a:cubicBezTo>
                <a:cubicBezTo>
                  <a:pt x="10182" y="9706"/>
                  <a:pt x="9987" y="9515"/>
                  <a:pt x="9747" y="9515"/>
                </a:cubicBezTo>
                <a:lnTo>
                  <a:pt x="8935" y="9515"/>
                </a:lnTo>
                <a:lnTo>
                  <a:pt x="10568" y="7882"/>
                </a:lnTo>
                <a:cubicBezTo>
                  <a:pt x="11028" y="8474"/>
                  <a:pt x="11279" y="9201"/>
                  <a:pt x="11275" y="9953"/>
                </a:cubicBezTo>
                <a:cubicBezTo>
                  <a:pt x="11279" y="11534"/>
                  <a:pt x="10192" y="12906"/>
                  <a:pt x="8653" y="13268"/>
                </a:cubicBezTo>
                <a:cubicBezTo>
                  <a:pt x="8395" y="13328"/>
                  <a:pt x="8136" y="13357"/>
                  <a:pt x="7880" y="13357"/>
                </a:cubicBezTo>
                <a:cubicBezTo>
                  <a:pt x="6608" y="13357"/>
                  <a:pt x="5413" y="12641"/>
                  <a:pt x="4830" y="11461"/>
                </a:cubicBezTo>
                <a:cubicBezTo>
                  <a:pt x="4134" y="10041"/>
                  <a:pt x="4503" y="8331"/>
                  <a:pt x="5725" y="7328"/>
                </a:cubicBezTo>
                <a:cubicBezTo>
                  <a:pt x="6351" y="6817"/>
                  <a:pt x="7115" y="6560"/>
                  <a:pt x="7879" y="6560"/>
                </a:cubicBezTo>
                <a:close/>
                <a:moveTo>
                  <a:pt x="15011" y="1"/>
                </a:moveTo>
                <a:cubicBezTo>
                  <a:pt x="14905" y="1"/>
                  <a:pt x="14797" y="40"/>
                  <a:pt x="14708" y="127"/>
                </a:cubicBezTo>
                <a:lnTo>
                  <a:pt x="12194" y="2641"/>
                </a:lnTo>
                <a:cubicBezTo>
                  <a:pt x="12114" y="2725"/>
                  <a:pt x="12069" y="2833"/>
                  <a:pt x="12069" y="2951"/>
                </a:cubicBezTo>
                <a:lnTo>
                  <a:pt x="12069" y="4149"/>
                </a:lnTo>
                <a:cubicBezTo>
                  <a:pt x="10814" y="3245"/>
                  <a:pt x="9348" y="2800"/>
                  <a:pt x="7887" y="2800"/>
                </a:cubicBezTo>
                <a:cubicBezTo>
                  <a:pt x="6150" y="2800"/>
                  <a:pt x="4421" y="3429"/>
                  <a:pt x="3061" y="4668"/>
                </a:cubicBezTo>
                <a:cubicBezTo>
                  <a:pt x="561" y="6949"/>
                  <a:pt x="0" y="10671"/>
                  <a:pt x="1720" y="13589"/>
                </a:cubicBezTo>
                <a:cubicBezTo>
                  <a:pt x="1800" y="13737"/>
                  <a:pt x="1951" y="13820"/>
                  <a:pt x="2106" y="13820"/>
                </a:cubicBezTo>
                <a:cubicBezTo>
                  <a:pt x="2181" y="13820"/>
                  <a:pt x="2257" y="13800"/>
                  <a:pt x="2326" y="13759"/>
                </a:cubicBezTo>
                <a:cubicBezTo>
                  <a:pt x="2539" y="13631"/>
                  <a:pt x="2605" y="13352"/>
                  <a:pt x="2469" y="13147"/>
                </a:cubicBezTo>
                <a:cubicBezTo>
                  <a:pt x="1010" y="10678"/>
                  <a:pt x="1411" y="7533"/>
                  <a:pt x="3441" y="5510"/>
                </a:cubicBezTo>
                <a:cubicBezTo>
                  <a:pt x="4666" y="4283"/>
                  <a:pt x="6275" y="3670"/>
                  <a:pt x="7885" y="3670"/>
                </a:cubicBezTo>
                <a:cubicBezTo>
                  <a:pt x="9358" y="3670"/>
                  <a:pt x="10832" y="4184"/>
                  <a:pt x="12010" y="5211"/>
                </a:cubicBezTo>
                <a:lnTo>
                  <a:pt x="10572" y="6649"/>
                </a:lnTo>
                <a:cubicBezTo>
                  <a:pt x="9782" y="6006"/>
                  <a:pt x="8829" y="5691"/>
                  <a:pt x="7881" y="5691"/>
                </a:cubicBezTo>
                <a:cubicBezTo>
                  <a:pt x="6714" y="5691"/>
                  <a:pt x="5555" y="6168"/>
                  <a:pt x="4715" y="7098"/>
                </a:cubicBezTo>
                <a:cubicBezTo>
                  <a:pt x="3193" y="8784"/>
                  <a:pt x="3260" y="11364"/>
                  <a:pt x="4865" y="12969"/>
                </a:cubicBezTo>
                <a:cubicBezTo>
                  <a:pt x="5698" y="13800"/>
                  <a:pt x="6791" y="14220"/>
                  <a:pt x="7886" y="14220"/>
                </a:cubicBezTo>
                <a:cubicBezTo>
                  <a:pt x="8906" y="14220"/>
                  <a:pt x="9926" y="13856"/>
                  <a:pt x="10739" y="13122"/>
                </a:cubicBezTo>
                <a:cubicBezTo>
                  <a:pt x="12424" y="11600"/>
                  <a:pt x="12623" y="9024"/>
                  <a:pt x="11188" y="7262"/>
                </a:cubicBezTo>
                <a:lnTo>
                  <a:pt x="12623" y="5827"/>
                </a:lnTo>
                <a:lnTo>
                  <a:pt x="12623" y="5827"/>
                </a:lnTo>
                <a:cubicBezTo>
                  <a:pt x="14775" y="8293"/>
                  <a:pt x="14674" y="12050"/>
                  <a:pt x="12327" y="14397"/>
                </a:cubicBezTo>
                <a:cubicBezTo>
                  <a:pt x="11116" y="15610"/>
                  <a:pt x="9507" y="16240"/>
                  <a:pt x="7881" y="16240"/>
                </a:cubicBezTo>
                <a:cubicBezTo>
                  <a:pt x="6787" y="16240"/>
                  <a:pt x="5684" y="15954"/>
                  <a:pt x="4691" y="15368"/>
                </a:cubicBezTo>
                <a:cubicBezTo>
                  <a:pt x="4617" y="15320"/>
                  <a:pt x="4534" y="15297"/>
                  <a:pt x="4453" y="15297"/>
                </a:cubicBezTo>
                <a:cubicBezTo>
                  <a:pt x="4304" y="15297"/>
                  <a:pt x="4159" y="15373"/>
                  <a:pt x="4078" y="15511"/>
                </a:cubicBezTo>
                <a:cubicBezTo>
                  <a:pt x="3952" y="15723"/>
                  <a:pt x="4029" y="15998"/>
                  <a:pt x="4248" y="16117"/>
                </a:cubicBezTo>
                <a:cubicBezTo>
                  <a:pt x="5379" y="16785"/>
                  <a:pt x="6634" y="17111"/>
                  <a:pt x="7881" y="17111"/>
                </a:cubicBezTo>
                <a:cubicBezTo>
                  <a:pt x="9733" y="17111"/>
                  <a:pt x="11566" y="16392"/>
                  <a:pt x="12943" y="15013"/>
                </a:cubicBezTo>
                <a:cubicBezTo>
                  <a:pt x="15457" y="12499"/>
                  <a:pt x="15704" y="8564"/>
                  <a:pt x="13688" y="5768"/>
                </a:cubicBezTo>
                <a:lnTo>
                  <a:pt x="14886" y="5768"/>
                </a:lnTo>
                <a:cubicBezTo>
                  <a:pt x="15001" y="5768"/>
                  <a:pt x="15112" y="5723"/>
                  <a:pt x="15196" y="5639"/>
                </a:cubicBezTo>
                <a:lnTo>
                  <a:pt x="17707" y="3129"/>
                </a:lnTo>
                <a:cubicBezTo>
                  <a:pt x="17832" y="3003"/>
                  <a:pt x="17870" y="2815"/>
                  <a:pt x="17801" y="2655"/>
                </a:cubicBezTo>
                <a:cubicBezTo>
                  <a:pt x="17734" y="2492"/>
                  <a:pt x="17578" y="2387"/>
                  <a:pt x="17400" y="2384"/>
                </a:cubicBezTo>
                <a:lnTo>
                  <a:pt x="15450" y="2384"/>
                </a:lnTo>
                <a:lnTo>
                  <a:pt x="15450" y="437"/>
                </a:lnTo>
                <a:cubicBezTo>
                  <a:pt x="15450" y="175"/>
                  <a:pt x="15235" y="1"/>
                  <a:pt x="15011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131"/>
          <p:cNvSpPr/>
          <p:nvPr/>
        </p:nvSpPr>
        <p:spPr>
          <a:xfrm>
            <a:off x="4459464" y="2327653"/>
            <a:ext cx="20061" cy="18205"/>
          </a:xfrm>
          <a:custGeom>
            <a:rect b="b" l="l" r="r" t="t"/>
            <a:pathLst>
              <a:path extrusionOk="0" h="851" w="938">
                <a:moveTo>
                  <a:pt x="480" y="1"/>
                </a:moveTo>
                <a:cubicBezTo>
                  <a:pt x="369" y="1"/>
                  <a:pt x="257" y="43"/>
                  <a:pt x="171" y="128"/>
                </a:cubicBezTo>
                <a:cubicBezTo>
                  <a:pt x="8" y="295"/>
                  <a:pt x="1" y="559"/>
                  <a:pt x="161" y="730"/>
                </a:cubicBezTo>
                <a:lnTo>
                  <a:pt x="164" y="737"/>
                </a:lnTo>
                <a:cubicBezTo>
                  <a:pt x="247" y="813"/>
                  <a:pt x="352" y="850"/>
                  <a:pt x="457" y="850"/>
                </a:cubicBezTo>
                <a:cubicBezTo>
                  <a:pt x="570" y="850"/>
                  <a:pt x="682" y="807"/>
                  <a:pt x="767" y="723"/>
                </a:cubicBezTo>
                <a:cubicBezTo>
                  <a:pt x="930" y="559"/>
                  <a:pt x="937" y="291"/>
                  <a:pt x="781" y="121"/>
                </a:cubicBezTo>
                <a:lnTo>
                  <a:pt x="774" y="117"/>
                </a:lnTo>
                <a:cubicBezTo>
                  <a:pt x="691" y="39"/>
                  <a:pt x="585" y="1"/>
                  <a:pt x="48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131"/>
          <p:cNvSpPr/>
          <p:nvPr/>
        </p:nvSpPr>
        <p:spPr>
          <a:xfrm>
            <a:off x="7317943" y="2041324"/>
            <a:ext cx="228680" cy="203100"/>
          </a:xfrm>
          <a:custGeom>
            <a:rect b="b" l="l" r="r" t="t"/>
            <a:pathLst>
              <a:path extrusionOk="0" h="9494" w="10691">
                <a:moveTo>
                  <a:pt x="871" y="925"/>
                </a:moveTo>
                <a:cubicBezTo>
                  <a:pt x="4861" y="1499"/>
                  <a:pt x="7994" y="4631"/>
                  <a:pt x="8570" y="8620"/>
                </a:cubicBezTo>
                <a:lnTo>
                  <a:pt x="871" y="8620"/>
                </a:lnTo>
                <a:lnTo>
                  <a:pt x="871" y="925"/>
                </a:lnTo>
                <a:close/>
                <a:moveTo>
                  <a:pt x="438" y="0"/>
                </a:moveTo>
                <a:cubicBezTo>
                  <a:pt x="200" y="0"/>
                  <a:pt x="1" y="195"/>
                  <a:pt x="1" y="437"/>
                </a:cubicBezTo>
                <a:lnTo>
                  <a:pt x="1" y="9059"/>
                </a:lnTo>
                <a:cubicBezTo>
                  <a:pt x="1" y="9299"/>
                  <a:pt x="196" y="9494"/>
                  <a:pt x="436" y="9494"/>
                </a:cubicBezTo>
                <a:lnTo>
                  <a:pt x="9058" y="9494"/>
                </a:lnTo>
                <a:cubicBezTo>
                  <a:pt x="9060" y="9494"/>
                  <a:pt x="9062" y="9494"/>
                  <a:pt x="9064" y="9494"/>
                </a:cubicBezTo>
                <a:cubicBezTo>
                  <a:pt x="9319" y="9494"/>
                  <a:pt x="9517" y="9276"/>
                  <a:pt x="9493" y="9020"/>
                </a:cubicBezTo>
                <a:cubicBezTo>
                  <a:pt x="9294" y="6851"/>
                  <a:pt x="8389" y="4804"/>
                  <a:pt x="6916" y="3198"/>
                </a:cubicBezTo>
                <a:lnTo>
                  <a:pt x="8804" y="1311"/>
                </a:lnTo>
                <a:lnTo>
                  <a:pt x="10256" y="1311"/>
                </a:lnTo>
                <a:cubicBezTo>
                  <a:pt x="10496" y="1311"/>
                  <a:pt x="10691" y="1116"/>
                  <a:pt x="10691" y="876"/>
                </a:cubicBezTo>
                <a:cubicBezTo>
                  <a:pt x="10691" y="636"/>
                  <a:pt x="10496" y="441"/>
                  <a:pt x="10256" y="441"/>
                </a:cubicBezTo>
                <a:lnTo>
                  <a:pt x="10252" y="437"/>
                </a:lnTo>
                <a:lnTo>
                  <a:pt x="8619" y="437"/>
                </a:lnTo>
                <a:cubicBezTo>
                  <a:pt x="8504" y="437"/>
                  <a:pt x="8393" y="482"/>
                  <a:pt x="8313" y="566"/>
                </a:cubicBezTo>
                <a:lnTo>
                  <a:pt x="6300" y="2579"/>
                </a:lnTo>
                <a:cubicBezTo>
                  <a:pt x="4691" y="1106"/>
                  <a:pt x="2647" y="200"/>
                  <a:pt x="474" y="2"/>
                </a:cubicBezTo>
                <a:cubicBezTo>
                  <a:pt x="462" y="1"/>
                  <a:pt x="450" y="0"/>
                  <a:pt x="438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131"/>
          <p:cNvSpPr/>
          <p:nvPr/>
        </p:nvSpPr>
        <p:spPr>
          <a:xfrm>
            <a:off x="7438473" y="2249820"/>
            <a:ext cx="20765" cy="18735"/>
          </a:xfrm>
          <a:custGeom>
            <a:rect b="b" l="l" r="r" t="t"/>
            <a:pathLst>
              <a:path extrusionOk="0" h="876" w="971">
                <a:moveTo>
                  <a:pt x="541" y="0"/>
                </a:moveTo>
                <a:cubicBezTo>
                  <a:pt x="261" y="0"/>
                  <a:pt x="1" y="284"/>
                  <a:pt x="135" y="607"/>
                </a:cubicBezTo>
                <a:cubicBezTo>
                  <a:pt x="211" y="791"/>
                  <a:pt x="371" y="876"/>
                  <a:pt x="531" y="876"/>
                </a:cubicBezTo>
                <a:cubicBezTo>
                  <a:pt x="751" y="876"/>
                  <a:pt x="971" y="716"/>
                  <a:pt x="971" y="440"/>
                </a:cubicBezTo>
                <a:cubicBezTo>
                  <a:pt x="971" y="325"/>
                  <a:pt x="926" y="213"/>
                  <a:pt x="842" y="130"/>
                </a:cubicBezTo>
                <a:cubicBezTo>
                  <a:pt x="752" y="39"/>
                  <a:pt x="645" y="0"/>
                  <a:pt x="541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131"/>
          <p:cNvSpPr/>
          <p:nvPr/>
        </p:nvSpPr>
        <p:spPr>
          <a:xfrm>
            <a:off x="7107616" y="2028187"/>
            <a:ext cx="229493" cy="352078"/>
          </a:xfrm>
          <a:custGeom>
            <a:rect b="b" l="l" r="r" t="t"/>
            <a:pathLst>
              <a:path extrusionOk="0" h="16458" w="10729">
                <a:moveTo>
                  <a:pt x="9858" y="925"/>
                </a:moveTo>
                <a:lnTo>
                  <a:pt x="9858" y="9386"/>
                </a:lnTo>
                <a:lnTo>
                  <a:pt x="3876" y="15368"/>
                </a:lnTo>
                <a:cubicBezTo>
                  <a:pt x="2702" y="13798"/>
                  <a:pt x="2069" y="11890"/>
                  <a:pt x="2065" y="9929"/>
                </a:cubicBezTo>
                <a:cubicBezTo>
                  <a:pt x="2065" y="5350"/>
                  <a:pt x="5383" y="1562"/>
                  <a:pt x="9858" y="925"/>
                </a:cubicBezTo>
                <a:close/>
                <a:moveTo>
                  <a:pt x="10292" y="0"/>
                </a:moveTo>
                <a:cubicBezTo>
                  <a:pt x="10279" y="0"/>
                  <a:pt x="10267" y="1"/>
                  <a:pt x="10255" y="2"/>
                </a:cubicBezTo>
                <a:cubicBezTo>
                  <a:pt x="8072" y="200"/>
                  <a:pt x="6017" y="1113"/>
                  <a:pt x="4412" y="2600"/>
                </a:cubicBezTo>
                <a:lnTo>
                  <a:pt x="2378" y="566"/>
                </a:lnTo>
                <a:cubicBezTo>
                  <a:pt x="2295" y="482"/>
                  <a:pt x="2183" y="437"/>
                  <a:pt x="2069" y="437"/>
                </a:cubicBezTo>
                <a:lnTo>
                  <a:pt x="435" y="437"/>
                </a:lnTo>
                <a:cubicBezTo>
                  <a:pt x="195" y="437"/>
                  <a:pt x="0" y="632"/>
                  <a:pt x="0" y="872"/>
                </a:cubicBezTo>
                <a:cubicBezTo>
                  <a:pt x="0" y="1113"/>
                  <a:pt x="195" y="1308"/>
                  <a:pt x="435" y="1308"/>
                </a:cubicBezTo>
                <a:lnTo>
                  <a:pt x="1888" y="1308"/>
                </a:lnTo>
                <a:lnTo>
                  <a:pt x="3796" y="3216"/>
                </a:lnTo>
                <a:cubicBezTo>
                  <a:pt x="446" y="6893"/>
                  <a:pt x="321" y="12478"/>
                  <a:pt x="3503" y="16305"/>
                </a:cubicBezTo>
                <a:cubicBezTo>
                  <a:pt x="3580" y="16399"/>
                  <a:pt x="3695" y="16454"/>
                  <a:pt x="3817" y="16458"/>
                </a:cubicBezTo>
                <a:lnTo>
                  <a:pt x="3837" y="16458"/>
                </a:lnTo>
                <a:cubicBezTo>
                  <a:pt x="3952" y="16458"/>
                  <a:pt x="4064" y="16413"/>
                  <a:pt x="4144" y="16333"/>
                </a:cubicBezTo>
                <a:lnTo>
                  <a:pt x="10600" y="9877"/>
                </a:lnTo>
                <a:cubicBezTo>
                  <a:pt x="10683" y="9793"/>
                  <a:pt x="10728" y="9682"/>
                  <a:pt x="10728" y="9567"/>
                </a:cubicBezTo>
                <a:lnTo>
                  <a:pt x="10728" y="437"/>
                </a:lnTo>
                <a:cubicBezTo>
                  <a:pt x="10728" y="315"/>
                  <a:pt x="10676" y="197"/>
                  <a:pt x="10586" y="117"/>
                </a:cubicBezTo>
                <a:cubicBezTo>
                  <a:pt x="10504" y="42"/>
                  <a:pt x="10400" y="0"/>
                  <a:pt x="1029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131"/>
          <p:cNvSpPr/>
          <p:nvPr/>
        </p:nvSpPr>
        <p:spPr>
          <a:xfrm>
            <a:off x="7205557" y="2249902"/>
            <a:ext cx="378753" cy="203913"/>
          </a:xfrm>
          <a:custGeom>
            <a:rect b="b" l="l" r="r" t="t"/>
            <a:pathLst>
              <a:path extrusionOk="0" h="9532" w="17707">
                <a:moveTo>
                  <a:pt x="6947" y="0"/>
                </a:moveTo>
                <a:cubicBezTo>
                  <a:pt x="6832" y="0"/>
                  <a:pt x="6720" y="46"/>
                  <a:pt x="6640" y="129"/>
                </a:cubicBezTo>
                <a:lnTo>
                  <a:pt x="181" y="6585"/>
                </a:lnTo>
                <a:cubicBezTo>
                  <a:pt x="0" y="6766"/>
                  <a:pt x="14" y="7062"/>
                  <a:pt x="209" y="7226"/>
                </a:cubicBezTo>
                <a:cubicBezTo>
                  <a:pt x="2060" y="8766"/>
                  <a:pt x="4323" y="9531"/>
                  <a:pt x="6583" y="9531"/>
                </a:cubicBezTo>
                <a:cubicBezTo>
                  <a:pt x="8993" y="9531"/>
                  <a:pt x="11399" y="8662"/>
                  <a:pt x="13298" y="6933"/>
                </a:cubicBezTo>
                <a:lnTo>
                  <a:pt x="15279" y="8914"/>
                </a:lnTo>
                <a:cubicBezTo>
                  <a:pt x="15359" y="8998"/>
                  <a:pt x="15471" y="9043"/>
                  <a:pt x="15589" y="9043"/>
                </a:cubicBezTo>
                <a:lnTo>
                  <a:pt x="17271" y="9043"/>
                </a:lnTo>
                <a:cubicBezTo>
                  <a:pt x="17511" y="9043"/>
                  <a:pt x="17706" y="8848"/>
                  <a:pt x="17706" y="8608"/>
                </a:cubicBezTo>
                <a:cubicBezTo>
                  <a:pt x="17706" y="8368"/>
                  <a:pt x="17511" y="8173"/>
                  <a:pt x="17271" y="8173"/>
                </a:cubicBezTo>
                <a:lnTo>
                  <a:pt x="15767" y="8173"/>
                </a:lnTo>
                <a:lnTo>
                  <a:pt x="13914" y="6320"/>
                </a:lnTo>
                <a:cubicBezTo>
                  <a:pt x="15401" y="4712"/>
                  <a:pt x="16313" y="2654"/>
                  <a:pt x="16512" y="474"/>
                </a:cubicBezTo>
                <a:cubicBezTo>
                  <a:pt x="16533" y="220"/>
                  <a:pt x="16331" y="0"/>
                  <a:pt x="16077" y="0"/>
                </a:cubicBezTo>
                <a:lnTo>
                  <a:pt x="13221" y="0"/>
                </a:lnTo>
                <a:cubicBezTo>
                  <a:pt x="12981" y="0"/>
                  <a:pt x="12786" y="195"/>
                  <a:pt x="12786" y="436"/>
                </a:cubicBezTo>
                <a:cubicBezTo>
                  <a:pt x="12786" y="676"/>
                  <a:pt x="12981" y="871"/>
                  <a:pt x="13221" y="871"/>
                </a:cubicBezTo>
                <a:lnTo>
                  <a:pt x="15589" y="871"/>
                </a:lnTo>
                <a:cubicBezTo>
                  <a:pt x="14952" y="5345"/>
                  <a:pt x="11160" y="8660"/>
                  <a:pt x="6585" y="8660"/>
                </a:cubicBezTo>
                <a:cubicBezTo>
                  <a:pt x="4624" y="8660"/>
                  <a:pt x="2716" y="8026"/>
                  <a:pt x="1142" y="6853"/>
                </a:cubicBezTo>
                <a:lnTo>
                  <a:pt x="7128" y="871"/>
                </a:lnTo>
                <a:lnTo>
                  <a:pt x="9722" y="871"/>
                </a:lnTo>
                <a:cubicBezTo>
                  <a:pt x="9962" y="871"/>
                  <a:pt x="10157" y="676"/>
                  <a:pt x="10157" y="436"/>
                </a:cubicBezTo>
                <a:cubicBezTo>
                  <a:pt x="10157" y="195"/>
                  <a:pt x="9962" y="0"/>
                  <a:pt x="972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131"/>
          <p:cNvSpPr/>
          <p:nvPr/>
        </p:nvSpPr>
        <p:spPr>
          <a:xfrm>
            <a:off x="7355570" y="2093335"/>
            <a:ext cx="21240" cy="18800"/>
          </a:xfrm>
          <a:custGeom>
            <a:rect b="b" l="l" r="r" t="t"/>
            <a:pathLst>
              <a:path extrusionOk="0" h="879" w="993">
                <a:moveTo>
                  <a:pt x="497" y="1"/>
                </a:moveTo>
                <a:cubicBezTo>
                  <a:pt x="316" y="1"/>
                  <a:pt x="147" y="112"/>
                  <a:pt x="84" y="290"/>
                </a:cubicBezTo>
                <a:cubicBezTo>
                  <a:pt x="0" y="517"/>
                  <a:pt x="119" y="767"/>
                  <a:pt x="345" y="851"/>
                </a:cubicBezTo>
                <a:cubicBezTo>
                  <a:pt x="395" y="869"/>
                  <a:pt x="446" y="878"/>
                  <a:pt x="497" y="878"/>
                </a:cubicBezTo>
                <a:cubicBezTo>
                  <a:pt x="674" y="878"/>
                  <a:pt x="841" y="770"/>
                  <a:pt x="906" y="593"/>
                </a:cubicBezTo>
                <a:cubicBezTo>
                  <a:pt x="993" y="367"/>
                  <a:pt x="878" y="116"/>
                  <a:pt x="651" y="29"/>
                </a:cubicBezTo>
                <a:lnTo>
                  <a:pt x="645" y="26"/>
                </a:lnTo>
                <a:cubicBezTo>
                  <a:pt x="596" y="9"/>
                  <a:pt x="546" y="1"/>
                  <a:pt x="49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131"/>
          <p:cNvSpPr/>
          <p:nvPr/>
        </p:nvSpPr>
        <p:spPr>
          <a:xfrm>
            <a:off x="7386779" y="2108798"/>
            <a:ext cx="86929" cy="108374"/>
          </a:xfrm>
          <a:custGeom>
            <a:rect b="b" l="l" r="r" t="t"/>
            <a:pathLst>
              <a:path extrusionOk="0" h="5066" w="4064">
                <a:moveTo>
                  <a:pt x="497" y="1"/>
                </a:moveTo>
                <a:cubicBezTo>
                  <a:pt x="354" y="1"/>
                  <a:pt x="214" y="71"/>
                  <a:pt x="133" y="201"/>
                </a:cubicBezTo>
                <a:cubicBezTo>
                  <a:pt x="0" y="403"/>
                  <a:pt x="60" y="675"/>
                  <a:pt x="265" y="804"/>
                </a:cubicBezTo>
                <a:cubicBezTo>
                  <a:pt x="1682" y="1716"/>
                  <a:pt x="2716" y="3119"/>
                  <a:pt x="3165" y="4745"/>
                </a:cubicBezTo>
                <a:cubicBezTo>
                  <a:pt x="3218" y="4933"/>
                  <a:pt x="3388" y="5065"/>
                  <a:pt x="3583" y="5065"/>
                </a:cubicBezTo>
                <a:cubicBezTo>
                  <a:pt x="3622" y="5065"/>
                  <a:pt x="3660" y="5059"/>
                  <a:pt x="3698" y="5048"/>
                </a:cubicBezTo>
                <a:cubicBezTo>
                  <a:pt x="3932" y="4985"/>
                  <a:pt x="4064" y="4745"/>
                  <a:pt x="4001" y="4515"/>
                </a:cubicBezTo>
                <a:cubicBezTo>
                  <a:pt x="3496" y="2684"/>
                  <a:pt x="2333" y="1099"/>
                  <a:pt x="739" y="72"/>
                </a:cubicBezTo>
                <a:cubicBezTo>
                  <a:pt x="663" y="24"/>
                  <a:pt x="580" y="1"/>
                  <a:pt x="49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1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6299" y="-26023"/>
            <a:ext cx="5169522" cy="5169522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132"/>
          <p:cNvSpPr/>
          <p:nvPr/>
        </p:nvSpPr>
        <p:spPr>
          <a:xfrm>
            <a:off x="4116253" y="2066297"/>
            <a:ext cx="5208900" cy="101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1" name="Google Shape;1031;p132"/>
          <p:cNvSpPr txBox="1"/>
          <p:nvPr>
            <p:ph idx="4294967295" type="subTitle"/>
          </p:nvPr>
        </p:nvSpPr>
        <p:spPr>
          <a:xfrm>
            <a:off x="1617015" y="695721"/>
            <a:ext cx="19533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1" i="0" lang="en" sz="22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Энергетика</a:t>
            </a:r>
            <a:endParaRPr/>
          </a:p>
        </p:txBody>
      </p:sp>
      <p:sp>
        <p:nvSpPr>
          <p:cNvPr id="1032" name="Google Shape;1032;p132"/>
          <p:cNvSpPr txBox="1"/>
          <p:nvPr>
            <p:ph idx="4294967295" type="subTitle"/>
          </p:nvPr>
        </p:nvSpPr>
        <p:spPr>
          <a:xfrm>
            <a:off x="1617015" y="958592"/>
            <a:ext cx="16455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Развитие дронов для осмотра и ремонта ЛЭП.</a:t>
            </a:r>
            <a:endParaRPr/>
          </a:p>
        </p:txBody>
      </p:sp>
      <p:sp>
        <p:nvSpPr>
          <p:cNvPr id="1033" name="Google Shape;1033;p132"/>
          <p:cNvSpPr txBox="1"/>
          <p:nvPr>
            <p:ph idx="4294967295" type="subTitle"/>
          </p:nvPr>
        </p:nvSpPr>
        <p:spPr>
          <a:xfrm>
            <a:off x="1617015" y="3393091"/>
            <a:ext cx="27264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1" i="0" lang="en" sz="22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Эффективность</a:t>
            </a:r>
            <a:endParaRPr/>
          </a:p>
        </p:txBody>
      </p:sp>
      <p:sp>
        <p:nvSpPr>
          <p:cNvPr id="1034" name="Google Shape;1034;p132"/>
          <p:cNvSpPr txBox="1"/>
          <p:nvPr>
            <p:ph idx="4294967295" type="subTitle"/>
          </p:nvPr>
        </p:nvSpPr>
        <p:spPr>
          <a:xfrm>
            <a:off x="1617015" y="3655222"/>
            <a:ext cx="2079900" cy="8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Повышение скорости и эффективности инспекции ЛЭП.</a:t>
            </a:r>
            <a:endParaRPr/>
          </a:p>
        </p:txBody>
      </p:sp>
      <p:sp>
        <p:nvSpPr>
          <p:cNvPr id="1035" name="Google Shape;1035;p132"/>
          <p:cNvSpPr txBox="1"/>
          <p:nvPr>
            <p:ph idx="4294967295" type="subTitle"/>
          </p:nvPr>
        </p:nvSpPr>
        <p:spPr>
          <a:xfrm>
            <a:off x="1617015" y="2068436"/>
            <a:ext cx="24177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104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1" i="0" lang="en" sz="2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Безопасность</a:t>
            </a:r>
            <a:endParaRPr/>
          </a:p>
        </p:txBody>
      </p:sp>
      <p:sp>
        <p:nvSpPr>
          <p:cNvPr id="1036" name="Google Shape;1036;p132"/>
          <p:cNvSpPr txBox="1"/>
          <p:nvPr>
            <p:ph idx="4294967295" type="subTitle"/>
          </p:nvPr>
        </p:nvSpPr>
        <p:spPr>
          <a:xfrm>
            <a:off x="1617015" y="2310743"/>
            <a:ext cx="19533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Снижение рисков для персонала при работе на ЛЭП.</a:t>
            </a:r>
            <a:endParaRPr/>
          </a:p>
        </p:txBody>
      </p:sp>
      <p:sp>
        <p:nvSpPr>
          <p:cNvPr id="1037" name="Google Shape;1037;p132"/>
          <p:cNvSpPr txBox="1"/>
          <p:nvPr>
            <p:ph type="title"/>
          </p:nvPr>
        </p:nvSpPr>
        <p:spPr>
          <a:xfrm>
            <a:off x="4343400" y="2238021"/>
            <a:ext cx="4289700" cy="6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r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Clr>
                <a:srgbClr val="1D1D1B"/>
              </a:buClr>
              <a:buSzPts val="4400"/>
              <a:buFont typeface="Century Gothic"/>
              <a:buNone/>
            </a:pPr>
            <a:r>
              <a:rPr lang="en" sz="4400">
                <a:solidFill>
                  <a:srgbClr val="1D1D1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Актуальность</a:t>
            </a:r>
            <a:endParaRPr sz="44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1038" name="Google Shape;1038;p132"/>
          <p:cNvCxnSpPr/>
          <p:nvPr/>
        </p:nvCxnSpPr>
        <p:spPr>
          <a:xfrm>
            <a:off x="4116253" y="107972"/>
            <a:ext cx="4929000" cy="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9" name="Google Shape;1039;p132"/>
          <p:cNvCxnSpPr/>
          <p:nvPr/>
        </p:nvCxnSpPr>
        <p:spPr>
          <a:xfrm>
            <a:off x="9040380" y="112873"/>
            <a:ext cx="0" cy="3573000"/>
          </a:xfrm>
          <a:prstGeom prst="straightConnector1">
            <a:avLst/>
          </a:pr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0" name="Google Shape;1040;p132"/>
          <p:cNvCxnSpPr/>
          <p:nvPr/>
        </p:nvCxnSpPr>
        <p:spPr>
          <a:xfrm>
            <a:off x="4116253" y="5035573"/>
            <a:ext cx="4929000" cy="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1" name="Google Shape;1041;p132"/>
          <p:cNvCxnSpPr/>
          <p:nvPr/>
        </p:nvCxnSpPr>
        <p:spPr>
          <a:xfrm>
            <a:off x="9045281" y="3700576"/>
            <a:ext cx="0" cy="1335000"/>
          </a:xfrm>
          <a:prstGeom prst="straightConnector1">
            <a:avLst/>
          </a:prstGeom>
          <a:noFill/>
          <a:ln cap="flat" cmpd="sng" w="190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42" name="Google Shape;1042;p132"/>
          <p:cNvGrpSpPr/>
          <p:nvPr/>
        </p:nvGrpSpPr>
        <p:grpSpPr>
          <a:xfrm>
            <a:off x="909248" y="582187"/>
            <a:ext cx="446357" cy="446612"/>
            <a:chOff x="3541011" y="1508594"/>
            <a:chExt cx="350166" cy="349434"/>
          </a:xfrm>
        </p:grpSpPr>
        <p:sp>
          <p:nvSpPr>
            <p:cNvPr id="1043" name="Google Shape;1043;p132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32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32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32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32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32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32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32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32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2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2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2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2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" name="Google Shape;1056;p132"/>
          <p:cNvGrpSpPr/>
          <p:nvPr/>
        </p:nvGrpSpPr>
        <p:grpSpPr>
          <a:xfrm>
            <a:off x="1038748" y="2051261"/>
            <a:ext cx="186947" cy="206341"/>
            <a:chOff x="1956257" y="2894777"/>
            <a:chExt cx="180398" cy="225116"/>
          </a:xfrm>
        </p:grpSpPr>
        <p:sp>
          <p:nvSpPr>
            <p:cNvPr id="1057" name="Google Shape;1057;p132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32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2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" name="Google Shape;1060;p132"/>
          <p:cNvGrpSpPr/>
          <p:nvPr/>
        </p:nvGrpSpPr>
        <p:grpSpPr>
          <a:xfrm>
            <a:off x="966650" y="3279597"/>
            <a:ext cx="331698" cy="403578"/>
            <a:chOff x="3539102" y="2427549"/>
            <a:chExt cx="355099" cy="355481"/>
          </a:xfrm>
        </p:grpSpPr>
        <p:sp>
          <p:nvSpPr>
            <p:cNvPr id="1061" name="Google Shape;1061;p132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062" name="Google Shape;1062;p132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063" name="Google Shape;1063;p132"/>
          <p:cNvGrpSpPr/>
          <p:nvPr/>
        </p:nvGrpSpPr>
        <p:grpSpPr>
          <a:xfrm>
            <a:off x="966436" y="1977832"/>
            <a:ext cx="331658" cy="403599"/>
            <a:chOff x="3584201" y="4294996"/>
            <a:chExt cx="267574" cy="329415"/>
          </a:xfrm>
        </p:grpSpPr>
        <p:sp>
          <p:nvSpPr>
            <p:cNvPr id="1064" name="Google Shape;1064;p132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32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6" name="Google Shape;1066;p132"/>
          <p:cNvSpPr/>
          <p:nvPr/>
        </p:nvSpPr>
        <p:spPr>
          <a:xfrm>
            <a:off x="846142" y="511250"/>
            <a:ext cx="572700" cy="58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67" name="Google Shape;1067;p132"/>
          <p:cNvSpPr/>
          <p:nvPr/>
        </p:nvSpPr>
        <p:spPr>
          <a:xfrm>
            <a:off x="845925" y="1859917"/>
            <a:ext cx="572700" cy="58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68" name="Google Shape;1068;p132"/>
          <p:cNvSpPr/>
          <p:nvPr/>
        </p:nvSpPr>
        <p:spPr>
          <a:xfrm>
            <a:off x="845917" y="3208595"/>
            <a:ext cx="572700" cy="588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133"/>
          <p:cNvSpPr/>
          <p:nvPr/>
        </p:nvSpPr>
        <p:spPr>
          <a:xfrm>
            <a:off x="6189839" y="2925"/>
            <a:ext cx="3062700" cy="2571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133"/>
          <p:cNvSpPr txBox="1"/>
          <p:nvPr>
            <p:ph type="title"/>
          </p:nvPr>
        </p:nvSpPr>
        <p:spPr>
          <a:xfrm>
            <a:off x="233850" y="1794300"/>
            <a:ext cx="2782800" cy="15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Century Gothic"/>
                <a:ea typeface="Century Gothic"/>
                <a:cs typeface="Century Gothic"/>
                <a:sym typeface="Century Gothic"/>
              </a:rPr>
              <a:t>Аналоги</a:t>
            </a:r>
            <a:endParaRPr sz="4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5" name="Google Shape;1075;p133"/>
          <p:cNvSpPr txBox="1"/>
          <p:nvPr>
            <p:ph idx="4" type="subTitle"/>
          </p:nvPr>
        </p:nvSpPr>
        <p:spPr>
          <a:xfrm>
            <a:off x="6333725" y="427125"/>
            <a:ext cx="2607300" cy="17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Стыковка дроном с проводом лэп, с креплением под проводом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 Мы сделали более меньшую модельку для меньших затратов на ресурсы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6" name="Google Shape;1076;p133"/>
          <p:cNvSpPr txBox="1"/>
          <p:nvPr>
            <p:ph idx="2" type="subTitle"/>
          </p:nvPr>
        </p:nvSpPr>
        <p:spPr>
          <a:xfrm>
            <a:off x="3345175" y="2743200"/>
            <a:ext cx="2645700" cy="18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М</a:t>
            </a: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еханическое крепление с помощью моторчиков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У нас используется более легкая </a:t>
            </a: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конструкция</a:t>
            </a:r>
            <a:r>
              <a:rPr lang="en" sz="1600">
                <a:latin typeface="Century Gothic"/>
                <a:ea typeface="Century Gothic"/>
                <a:cs typeface="Century Gothic"/>
                <a:sym typeface="Century Gothic"/>
              </a:rPr>
              <a:t> для создания и использования</a:t>
            </a:r>
            <a:endParaRPr sz="16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077" name="Google Shape;1077;p133"/>
          <p:cNvPicPr preferRelativeResize="0"/>
          <p:nvPr/>
        </p:nvPicPr>
        <p:blipFill rotWithShape="1">
          <a:blip r:embed="rId3">
            <a:alphaModFix/>
          </a:blip>
          <a:srcRect b="0" l="0" r="47745" t="23623"/>
          <a:stretch/>
        </p:blipFill>
        <p:spPr>
          <a:xfrm>
            <a:off x="6189850" y="2574525"/>
            <a:ext cx="3175126" cy="262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8" name="Google Shape;1078;p133"/>
          <p:cNvPicPr preferRelativeResize="0"/>
          <p:nvPr/>
        </p:nvPicPr>
        <p:blipFill rotWithShape="1">
          <a:blip r:embed="rId4">
            <a:alphaModFix/>
          </a:blip>
          <a:srcRect b="28274" l="49581" r="13176" t="14650"/>
          <a:stretch/>
        </p:blipFill>
        <p:spPr>
          <a:xfrm>
            <a:off x="3183625" y="-57500"/>
            <a:ext cx="3006224" cy="2640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9" name="Google Shape;1079;p133"/>
          <p:cNvGrpSpPr/>
          <p:nvPr/>
        </p:nvGrpSpPr>
        <p:grpSpPr>
          <a:xfrm>
            <a:off x="3167348" y="101275"/>
            <a:ext cx="5892730" cy="4935100"/>
            <a:chOff x="4571486" y="101275"/>
            <a:chExt cx="4473000" cy="4935100"/>
          </a:xfrm>
        </p:grpSpPr>
        <p:cxnSp>
          <p:nvCxnSpPr>
            <p:cNvPr id="1080" name="Google Shape;1080;p133"/>
            <p:cNvCxnSpPr/>
            <p:nvPr/>
          </p:nvCxnSpPr>
          <p:spPr>
            <a:xfrm rot="10800000">
              <a:off x="9032861" y="108900"/>
              <a:ext cx="0" cy="49197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1" name="Google Shape;1081;p133"/>
            <p:cNvCxnSpPr/>
            <p:nvPr/>
          </p:nvCxnSpPr>
          <p:spPr>
            <a:xfrm>
              <a:off x="4571486" y="50363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82" name="Google Shape;1082;p133"/>
            <p:cNvCxnSpPr/>
            <p:nvPr/>
          </p:nvCxnSpPr>
          <p:spPr>
            <a:xfrm>
              <a:off x="4571486" y="101275"/>
              <a:ext cx="44730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134"/>
          <p:cNvSpPr/>
          <p:nvPr/>
        </p:nvSpPr>
        <p:spPr>
          <a:xfrm>
            <a:off x="5583250" y="1817050"/>
            <a:ext cx="3181800" cy="1659600"/>
          </a:xfrm>
          <a:prstGeom prst="wedgeRectCallout">
            <a:avLst>
              <a:gd fmla="val -54458" name="adj1"/>
              <a:gd fmla="val 67644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1088" name="Google Shape;1088;p134"/>
          <p:cNvSpPr/>
          <p:nvPr/>
        </p:nvSpPr>
        <p:spPr>
          <a:xfrm>
            <a:off x="0" y="341190"/>
            <a:ext cx="7327200" cy="1134600"/>
          </a:xfrm>
          <a:prstGeom prst="rect">
            <a:avLst/>
          </a:prstGeom>
          <a:solidFill>
            <a:srgbClr val="000000"/>
          </a:solidFill>
          <a:ln cap="flat" cmpd="sng" w="254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134"/>
          <p:cNvSpPr txBox="1"/>
          <p:nvPr>
            <p:ph type="title"/>
          </p:nvPr>
        </p:nvSpPr>
        <p:spPr>
          <a:xfrm>
            <a:off x="331918" y="256032"/>
            <a:ext cx="7603500" cy="12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entury Gothic"/>
              <a:buNone/>
            </a:pPr>
            <a:r>
              <a:rPr lang="en" sz="36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3D модель стыковки и расстыковки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Bebas Neue"/>
              <a:buNone/>
            </a:pPr>
            <a:r>
              <a:t/>
            </a:r>
            <a:endParaRPr sz="2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0" name="Google Shape;1090;p134"/>
          <p:cNvSpPr txBox="1"/>
          <p:nvPr/>
        </p:nvSpPr>
        <p:spPr>
          <a:xfrm>
            <a:off x="5643846" y="2035597"/>
            <a:ext cx="30606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Century Gothic"/>
              <a:buNone/>
            </a:pPr>
            <a:r>
              <a:rPr b="0" i="0" lang="en" sz="19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Мы разработали 3D модель стыковки и расстыковки дрона с проводом на ЛЭП.</a:t>
            </a:r>
            <a:endParaRPr b="0" i="0" sz="19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1" name="Google Shape;1091;p134"/>
          <p:cNvSpPr/>
          <p:nvPr/>
        </p:nvSpPr>
        <p:spPr>
          <a:xfrm>
            <a:off x="1157447" y="1603208"/>
            <a:ext cx="3677700" cy="23193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134"/>
          <p:cNvSpPr/>
          <p:nvPr/>
        </p:nvSpPr>
        <p:spPr>
          <a:xfrm>
            <a:off x="792501" y="3851023"/>
            <a:ext cx="4407600" cy="3114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p134"/>
          <p:cNvSpPr/>
          <p:nvPr/>
        </p:nvSpPr>
        <p:spPr>
          <a:xfrm>
            <a:off x="2475646" y="3938485"/>
            <a:ext cx="1041300" cy="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4" name="Google Shape;1094;p1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3889" y="1720763"/>
            <a:ext cx="3488709" cy="2068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135"/>
          <p:cNvSpPr/>
          <p:nvPr/>
        </p:nvSpPr>
        <p:spPr>
          <a:xfrm rot="5400000">
            <a:off x="2171632" y="1563909"/>
            <a:ext cx="5160600" cy="203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135"/>
          <p:cNvSpPr txBox="1"/>
          <p:nvPr>
            <p:ph type="title"/>
          </p:nvPr>
        </p:nvSpPr>
        <p:spPr>
          <a:xfrm>
            <a:off x="192901" y="223899"/>
            <a:ext cx="3542700" cy="184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Century Gothic"/>
              <a:buNone/>
            </a:pPr>
            <a:r>
              <a:rPr lang="en" sz="5400">
                <a:latin typeface="Century Gothic"/>
                <a:ea typeface="Century Gothic"/>
                <a:cs typeface="Century Gothic"/>
                <a:sym typeface="Century Gothic"/>
              </a:rPr>
              <a:t>Этапы стыковки</a:t>
            </a:r>
            <a:endParaRPr/>
          </a:p>
        </p:txBody>
      </p:sp>
      <p:sp>
        <p:nvSpPr>
          <p:cNvPr id="1101" name="Google Shape;1101;p135"/>
          <p:cNvSpPr txBox="1"/>
          <p:nvPr>
            <p:ph idx="4294967295" type="subTitle"/>
          </p:nvPr>
        </p:nvSpPr>
        <p:spPr>
          <a:xfrm>
            <a:off x="3729426" y="826891"/>
            <a:ext cx="20364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Взлет над проводом</a:t>
            </a:r>
            <a:endParaRPr b="0" i="0" sz="1400" u="none" cap="none" strike="noStrike">
              <a:solidFill>
                <a:srgbClr val="000000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102" name="Google Shape;1102;p135"/>
          <p:cNvSpPr txBox="1"/>
          <p:nvPr>
            <p:ph idx="4294967295" type="subTitle"/>
          </p:nvPr>
        </p:nvSpPr>
        <p:spPr>
          <a:xfrm>
            <a:off x="3729426" y="1951622"/>
            <a:ext cx="20364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“Окружение”     провода специальными креплениями</a:t>
            </a:r>
            <a:endParaRPr b="0" i="0" sz="1400" u="none" cap="none" strike="noStrike">
              <a:solidFill>
                <a:srgbClr val="000000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grpSp>
        <p:nvGrpSpPr>
          <p:cNvPr id="1103" name="Google Shape;1103;p135"/>
          <p:cNvGrpSpPr/>
          <p:nvPr/>
        </p:nvGrpSpPr>
        <p:grpSpPr>
          <a:xfrm>
            <a:off x="3732305" y="85818"/>
            <a:ext cx="5282700" cy="4935099"/>
            <a:chOff x="3732305" y="85818"/>
            <a:chExt cx="5282700" cy="4935099"/>
          </a:xfrm>
        </p:grpSpPr>
        <p:cxnSp>
          <p:nvCxnSpPr>
            <p:cNvPr id="1104" name="Google Shape;1104;p135"/>
            <p:cNvCxnSpPr/>
            <p:nvPr/>
          </p:nvCxnSpPr>
          <p:spPr>
            <a:xfrm rot="10800000">
              <a:off x="9012904" y="3425552"/>
              <a:ext cx="0" cy="158760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5" name="Google Shape;1105;p135"/>
            <p:cNvCxnSpPr/>
            <p:nvPr/>
          </p:nvCxnSpPr>
          <p:spPr>
            <a:xfrm>
              <a:off x="3732305" y="5020917"/>
              <a:ext cx="5282700" cy="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6" name="Google Shape;1106;p135"/>
            <p:cNvCxnSpPr/>
            <p:nvPr/>
          </p:nvCxnSpPr>
          <p:spPr>
            <a:xfrm>
              <a:off x="3732305" y="85818"/>
              <a:ext cx="5282700" cy="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07" name="Google Shape;1107;p135"/>
            <p:cNvCxnSpPr/>
            <p:nvPr/>
          </p:nvCxnSpPr>
          <p:spPr>
            <a:xfrm rot="10800000">
              <a:off x="9012895" y="100028"/>
              <a:ext cx="0" cy="1747800"/>
            </a:xfrm>
            <a:prstGeom prst="straightConnector1">
              <a:avLst/>
            </a:pr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108" name="Google Shape;1108;p135"/>
          <p:cNvSpPr txBox="1"/>
          <p:nvPr>
            <p:ph idx="4294967295" type="subTitle"/>
          </p:nvPr>
        </p:nvSpPr>
        <p:spPr>
          <a:xfrm>
            <a:off x="3729426" y="3784143"/>
            <a:ext cx="20364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verpass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Окончательное скрепление с дроном</a:t>
            </a:r>
            <a:endParaRPr/>
          </a:p>
        </p:txBody>
      </p:sp>
      <p:pic>
        <p:nvPicPr>
          <p:cNvPr descr="Изображение выглядит как снимок экрана, компьютер, Мультимедийное программное обеспечение&#10;&#10;Содержимое, созданное ИИ, может быть неверным." id="1109" name="Google Shape;1109;p135"/>
          <p:cNvPicPr preferRelativeResize="0"/>
          <p:nvPr/>
        </p:nvPicPr>
        <p:blipFill rotWithShape="1">
          <a:blip r:embed="rId3">
            <a:alphaModFix/>
          </a:blip>
          <a:srcRect b="15342" l="5381" r="9872" t="10791"/>
          <a:stretch/>
        </p:blipFill>
        <p:spPr>
          <a:xfrm>
            <a:off x="5907700" y="505681"/>
            <a:ext cx="3104681" cy="12736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компьютер, текст, Мультимедийное программное обеспечение&#10;&#10;Содержимое, созданное ИИ, может быть неверным." id="1110" name="Google Shape;1110;p135"/>
          <p:cNvPicPr preferRelativeResize="0"/>
          <p:nvPr/>
        </p:nvPicPr>
        <p:blipFill rotWithShape="1">
          <a:blip r:embed="rId4">
            <a:alphaModFix/>
          </a:blip>
          <a:srcRect b="12501" l="6402" r="6131" t="9894"/>
          <a:stretch/>
        </p:blipFill>
        <p:spPr>
          <a:xfrm>
            <a:off x="5907700" y="1948787"/>
            <a:ext cx="3106380" cy="1407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снимок экрана, компьютер, текст, Мультимедийное программное обеспечение&#10;&#10;Содержимое, созданное ИИ, может быть неверным." id="1111" name="Google Shape;1111;p135"/>
          <p:cNvPicPr preferRelativeResize="0"/>
          <p:nvPr/>
        </p:nvPicPr>
        <p:blipFill rotWithShape="1">
          <a:blip r:embed="rId5">
            <a:alphaModFix/>
          </a:blip>
          <a:srcRect b="12364" l="4536" r="2888" t="8068"/>
          <a:stretch/>
        </p:blipFill>
        <p:spPr>
          <a:xfrm>
            <a:off x="5906073" y="3601803"/>
            <a:ext cx="3099275" cy="1316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Marketing by Slidesgo XL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000000"/>
      </a:accent1>
      <a:accent2>
        <a:srgbClr val="000000"/>
      </a:accent2>
      <a:accent3>
        <a:srgbClr val="FFFFFF"/>
      </a:accent3>
      <a:accent4>
        <a:srgbClr val="000000"/>
      </a:accent4>
      <a:accent5>
        <a:srgbClr val="FFFFFF"/>
      </a:accent5>
      <a:accent6>
        <a:srgbClr val="21212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 Marketing by Slidesgo XL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520404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